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8" r:id="rId3"/>
    <p:sldId id="263" r:id="rId4"/>
    <p:sldId id="262" r:id="rId5"/>
    <p:sldId id="264" r:id="rId6"/>
    <p:sldId id="301" r:id="rId7"/>
    <p:sldId id="265" r:id="rId8"/>
    <p:sldId id="266" r:id="rId9"/>
    <p:sldId id="267" r:id="rId10"/>
    <p:sldId id="302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300" r:id="rId24"/>
    <p:sldId id="292" r:id="rId25"/>
    <p:sldId id="293" r:id="rId26"/>
    <p:sldId id="294" r:id="rId27"/>
    <p:sldId id="295" r:id="rId28"/>
    <p:sldId id="296" r:id="rId29"/>
    <p:sldId id="297" r:id="rId30"/>
    <p:sldId id="298" r:id="rId3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98F129-ECCE-4B02-A78B-3CCDB82D73E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168BE94-331F-4F00-82AD-4466F07443B8}">
      <dgm:prSet phldrT="[Text]" custT="1"/>
      <dgm:spPr/>
      <dgm:t>
        <a:bodyPr/>
        <a:lstStyle/>
        <a:p>
          <a:r>
            <a:rPr lang="pt-PT" sz="1600" b="1" dirty="0" err="1" smtClean="0"/>
            <a:t>Prewriting</a:t>
          </a:r>
          <a:endParaRPr lang="en-GB" sz="1600" b="1" dirty="0"/>
        </a:p>
      </dgm:t>
    </dgm:pt>
    <dgm:pt modelId="{69CE030C-047D-4AD3-9FEB-A88F1F187855}" type="parTrans" cxnId="{3DD3FFF8-D0DC-487B-8776-C9967E190050}">
      <dgm:prSet/>
      <dgm:spPr/>
      <dgm:t>
        <a:bodyPr/>
        <a:lstStyle/>
        <a:p>
          <a:endParaRPr lang="en-GB"/>
        </a:p>
      </dgm:t>
    </dgm:pt>
    <dgm:pt modelId="{1C34FFB4-DFCF-47CB-9A85-D2109469F72D}" type="sibTrans" cxnId="{3DD3FFF8-D0DC-487B-8776-C9967E190050}">
      <dgm:prSet/>
      <dgm:spPr/>
      <dgm:t>
        <a:bodyPr/>
        <a:lstStyle/>
        <a:p>
          <a:endParaRPr lang="en-GB"/>
        </a:p>
      </dgm:t>
    </dgm:pt>
    <dgm:pt modelId="{E7E7B346-962A-448E-B098-24AD556EA732}">
      <dgm:prSet phldrT="[Text]" custT="1"/>
      <dgm:spPr/>
      <dgm:t>
        <a:bodyPr/>
        <a:lstStyle/>
        <a:p>
          <a:r>
            <a:rPr lang="pt-PT" sz="1600" b="1" dirty="0" err="1" smtClean="0"/>
            <a:t>Drafting</a:t>
          </a:r>
          <a:endParaRPr lang="en-GB" sz="1600" b="1" dirty="0"/>
        </a:p>
      </dgm:t>
    </dgm:pt>
    <dgm:pt modelId="{10E736F7-362A-4DE6-B9F2-32E53717EE6B}" type="parTrans" cxnId="{1EFB81F0-5ED4-4BDC-B4AC-916D93EB926B}">
      <dgm:prSet/>
      <dgm:spPr/>
      <dgm:t>
        <a:bodyPr/>
        <a:lstStyle/>
        <a:p>
          <a:endParaRPr lang="en-GB"/>
        </a:p>
      </dgm:t>
    </dgm:pt>
    <dgm:pt modelId="{CB3864A0-DA72-437B-9C75-27C28750E922}" type="sibTrans" cxnId="{1EFB81F0-5ED4-4BDC-B4AC-916D93EB926B}">
      <dgm:prSet/>
      <dgm:spPr/>
      <dgm:t>
        <a:bodyPr/>
        <a:lstStyle/>
        <a:p>
          <a:endParaRPr lang="en-GB"/>
        </a:p>
      </dgm:t>
    </dgm:pt>
    <dgm:pt modelId="{ACA7EE1F-047F-4BBA-95F9-8D3EB6FBF3C5}">
      <dgm:prSet phldrT="[Text]" custT="1"/>
      <dgm:spPr/>
      <dgm:t>
        <a:bodyPr/>
        <a:lstStyle/>
        <a:p>
          <a:r>
            <a:rPr lang="pt-PT" sz="1600" b="1" dirty="0" err="1" smtClean="0"/>
            <a:t>Content</a:t>
          </a:r>
          <a:r>
            <a:rPr lang="pt-PT" sz="1000" b="1" dirty="0" smtClean="0"/>
            <a:t> </a:t>
          </a:r>
          <a:r>
            <a:rPr lang="pt-PT" sz="1600" b="1" dirty="0" smtClean="0"/>
            <a:t>editing</a:t>
          </a:r>
          <a:endParaRPr lang="en-GB" sz="1600" b="1" dirty="0"/>
        </a:p>
      </dgm:t>
    </dgm:pt>
    <dgm:pt modelId="{18B8E344-5587-4F9C-B425-D8DD42366674}" type="parTrans" cxnId="{50A11C83-1F80-4C65-905B-CA2C731F3D8C}">
      <dgm:prSet/>
      <dgm:spPr/>
      <dgm:t>
        <a:bodyPr/>
        <a:lstStyle/>
        <a:p>
          <a:endParaRPr lang="en-GB"/>
        </a:p>
      </dgm:t>
    </dgm:pt>
    <dgm:pt modelId="{B118508A-4A09-4FF0-92FA-A327D0C994D5}" type="sibTrans" cxnId="{50A11C83-1F80-4C65-905B-CA2C731F3D8C}">
      <dgm:prSet/>
      <dgm:spPr/>
      <dgm:t>
        <a:bodyPr/>
        <a:lstStyle/>
        <a:p>
          <a:endParaRPr lang="en-GB"/>
        </a:p>
      </dgm:t>
    </dgm:pt>
    <dgm:pt modelId="{E5E8236D-2B8F-4F04-AAE5-554826F8871E}">
      <dgm:prSet custT="1"/>
      <dgm:spPr/>
      <dgm:t>
        <a:bodyPr/>
        <a:lstStyle/>
        <a:p>
          <a:r>
            <a:rPr lang="pt-PT" sz="1600" b="1" dirty="0" err="1" smtClean="0"/>
            <a:t>Revising</a:t>
          </a:r>
          <a:endParaRPr lang="en-GB" sz="1600" b="1" dirty="0"/>
        </a:p>
      </dgm:t>
    </dgm:pt>
    <dgm:pt modelId="{051CD559-C556-436C-8298-EC198A045AB0}" type="parTrans" cxnId="{FB407AD3-0918-4D3E-AB8C-CBF2F2F37E27}">
      <dgm:prSet/>
      <dgm:spPr/>
      <dgm:t>
        <a:bodyPr/>
        <a:lstStyle/>
        <a:p>
          <a:endParaRPr lang="en-GB"/>
        </a:p>
      </dgm:t>
    </dgm:pt>
    <dgm:pt modelId="{99D03623-BDB7-45B8-A282-9EB22761ABBF}" type="sibTrans" cxnId="{FB407AD3-0918-4D3E-AB8C-CBF2F2F37E27}">
      <dgm:prSet/>
      <dgm:spPr/>
      <dgm:t>
        <a:bodyPr/>
        <a:lstStyle/>
        <a:p>
          <a:endParaRPr lang="en-GB"/>
        </a:p>
      </dgm:t>
    </dgm:pt>
    <dgm:pt modelId="{C8C77145-91F7-4012-9972-15ACECC3DCF8}">
      <dgm:prSet custT="1"/>
      <dgm:spPr/>
      <dgm:t>
        <a:bodyPr/>
        <a:lstStyle/>
        <a:p>
          <a:r>
            <a:rPr lang="pt-PT" sz="1600" b="1" dirty="0" err="1" smtClean="0"/>
            <a:t>Copy</a:t>
          </a:r>
          <a:endParaRPr lang="pt-PT" sz="1600" b="1" dirty="0" smtClean="0"/>
        </a:p>
        <a:p>
          <a:r>
            <a:rPr lang="pt-PT" sz="1600" b="1" dirty="0" smtClean="0"/>
            <a:t>editing</a:t>
          </a:r>
          <a:endParaRPr lang="en-GB" sz="1600" b="1" dirty="0"/>
        </a:p>
      </dgm:t>
    </dgm:pt>
    <dgm:pt modelId="{2999509B-1111-4346-AE39-9F1C3E9F98DD}" type="parTrans" cxnId="{52BF11ED-33C2-4794-8ED4-A3BF40B6B59C}">
      <dgm:prSet/>
      <dgm:spPr/>
      <dgm:t>
        <a:bodyPr/>
        <a:lstStyle/>
        <a:p>
          <a:endParaRPr lang="en-GB"/>
        </a:p>
      </dgm:t>
    </dgm:pt>
    <dgm:pt modelId="{13C14C43-B61F-4196-A790-CC75BFF7F58F}" type="sibTrans" cxnId="{52BF11ED-33C2-4794-8ED4-A3BF40B6B59C}">
      <dgm:prSet/>
      <dgm:spPr/>
      <dgm:t>
        <a:bodyPr/>
        <a:lstStyle/>
        <a:p>
          <a:endParaRPr lang="en-GB"/>
        </a:p>
      </dgm:t>
    </dgm:pt>
    <dgm:pt modelId="{175C5A45-B25B-456B-93E5-4E552AE465D8}">
      <dgm:prSet custT="1"/>
      <dgm:spPr/>
      <dgm:t>
        <a:bodyPr/>
        <a:lstStyle/>
        <a:p>
          <a:r>
            <a:rPr lang="pt-PT" sz="1600" b="1" dirty="0" err="1" smtClean="0"/>
            <a:t>Proofreading</a:t>
          </a:r>
          <a:endParaRPr lang="en-GB" sz="1600" b="1" dirty="0"/>
        </a:p>
      </dgm:t>
    </dgm:pt>
    <dgm:pt modelId="{65CC5338-E2FE-4A55-8EFF-18995045CF6F}" type="parTrans" cxnId="{B0236FAE-9488-41C4-8554-6B08866E994F}">
      <dgm:prSet/>
      <dgm:spPr/>
      <dgm:t>
        <a:bodyPr/>
        <a:lstStyle/>
        <a:p>
          <a:endParaRPr lang="en-GB"/>
        </a:p>
      </dgm:t>
    </dgm:pt>
    <dgm:pt modelId="{130A98DE-FEC9-4960-B19C-A9604C92427F}" type="sibTrans" cxnId="{B0236FAE-9488-41C4-8554-6B08866E994F}">
      <dgm:prSet/>
      <dgm:spPr/>
      <dgm:t>
        <a:bodyPr/>
        <a:lstStyle/>
        <a:p>
          <a:endParaRPr lang="en-GB"/>
        </a:p>
      </dgm:t>
    </dgm:pt>
    <dgm:pt modelId="{00A5A999-CC2F-47ED-AAF2-3D95EEBF6846}">
      <dgm:prSet custT="1"/>
      <dgm:spPr/>
      <dgm:t>
        <a:bodyPr/>
        <a:lstStyle/>
        <a:p>
          <a:r>
            <a:rPr lang="pt-PT" sz="1600" b="1" dirty="0" err="1" smtClean="0"/>
            <a:t>Publishing</a:t>
          </a:r>
          <a:endParaRPr lang="en-GB" sz="1600" b="1" dirty="0"/>
        </a:p>
      </dgm:t>
    </dgm:pt>
    <dgm:pt modelId="{70DCCBC1-5C12-4057-BD52-16A9DA285887}" type="parTrans" cxnId="{0175FE8A-FC9D-49BC-8B8F-55F7F9053394}">
      <dgm:prSet/>
      <dgm:spPr/>
      <dgm:t>
        <a:bodyPr/>
        <a:lstStyle/>
        <a:p>
          <a:endParaRPr lang="en-GB"/>
        </a:p>
      </dgm:t>
    </dgm:pt>
    <dgm:pt modelId="{B96ADFD3-EA62-464E-B4F1-DC721910F903}" type="sibTrans" cxnId="{0175FE8A-FC9D-49BC-8B8F-55F7F9053394}">
      <dgm:prSet/>
      <dgm:spPr/>
      <dgm:t>
        <a:bodyPr/>
        <a:lstStyle/>
        <a:p>
          <a:endParaRPr lang="en-GB"/>
        </a:p>
      </dgm:t>
    </dgm:pt>
    <dgm:pt modelId="{F5A4D565-90DB-4E82-902F-1EC251CB9FEF}" type="pres">
      <dgm:prSet presAssocID="{E898F129-ECCE-4B02-A78B-3CCDB82D73E1}" presName="Name0" presStyleCnt="0">
        <dgm:presLayoutVars>
          <dgm:dir/>
          <dgm:resizeHandles val="exact"/>
        </dgm:presLayoutVars>
      </dgm:prSet>
      <dgm:spPr/>
    </dgm:pt>
    <dgm:pt modelId="{8D3EA844-1DEF-4634-B3AF-F408B8CF473E}" type="pres">
      <dgm:prSet presAssocID="{4168BE94-331F-4F00-82AD-4466F07443B8}" presName="node" presStyleLbl="node1" presStyleIdx="0" presStyleCnt="7" custScaleX="694927" custLinFactX="306584" custLinFactY="-100000" custLinFactNeighborX="400000" custLinFactNeighborY="-17106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CCC2BA-EB16-4A1D-B2F6-FEF36028938A}" type="pres">
      <dgm:prSet presAssocID="{1C34FFB4-DFCF-47CB-9A85-D2109469F72D}" presName="sibTrans" presStyleLbl="sibTrans2D1" presStyleIdx="0" presStyleCnt="6"/>
      <dgm:spPr/>
      <dgm:t>
        <a:bodyPr/>
        <a:lstStyle/>
        <a:p>
          <a:endParaRPr lang="en-GB"/>
        </a:p>
      </dgm:t>
    </dgm:pt>
    <dgm:pt modelId="{C56F80CC-50EF-4CD2-8F24-E9C44F03AB18}" type="pres">
      <dgm:prSet presAssocID="{1C34FFB4-DFCF-47CB-9A85-D2109469F72D}" presName="connectorText" presStyleLbl="sibTrans2D1" presStyleIdx="0" presStyleCnt="6"/>
      <dgm:spPr/>
      <dgm:t>
        <a:bodyPr/>
        <a:lstStyle/>
        <a:p>
          <a:endParaRPr lang="en-GB"/>
        </a:p>
      </dgm:t>
    </dgm:pt>
    <dgm:pt modelId="{8597D97F-A3B8-490D-829C-EA5BE3166600}" type="pres">
      <dgm:prSet presAssocID="{E7E7B346-962A-448E-B098-24AD556EA732}" presName="node" presStyleLbl="node1" presStyleIdx="1" presStyleCnt="7" custScaleX="664206" custLinFactX="400000" custLinFactY="-100000" custLinFactNeighborX="449288" custLinFactNeighborY="-13273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E1BAB9-8F65-4DBC-993C-27FEE938B37D}" type="pres">
      <dgm:prSet presAssocID="{CB3864A0-DA72-437B-9C75-27C28750E922}" presName="sibTrans" presStyleLbl="sibTrans2D1" presStyleIdx="1" presStyleCnt="6"/>
      <dgm:spPr/>
      <dgm:t>
        <a:bodyPr/>
        <a:lstStyle/>
        <a:p>
          <a:endParaRPr lang="en-GB"/>
        </a:p>
      </dgm:t>
    </dgm:pt>
    <dgm:pt modelId="{C12C4ABF-6623-4745-933E-10D9EE894036}" type="pres">
      <dgm:prSet presAssocID="{CB3864A0-DA72-437B-9C75-27C28750E922}" presName="connectorText" presStyleLbl="sibTrans2D1" presStyleIdx="1" presStyleCnt="6"/>
      <dgm:spPr/>
      <dgm:t>
        <a:bodyPr/>
        <a:lstStyle/>
        <a:p>
          <a:endParaRPr lang="en-GB"/>
        </a:p>
      </dgm:t>
    </dgm:pt>
    <dgm:pt modelId="{E9BFE794-5259-4264-A8F4-C04B7AD9DB24}" type="pres">
      <dgm:prSet presAssocID="{ACA7EE1F-047F-4BBA-95F9-8D3EB6FBF3C5}" presName="node" presStyleLbl="node1" presStyleIdx="2" presStyleCnt="7" custScaleX="791886" custLinFactX="375109" custLinFactY="-36891" custLinFactNeighborX="400000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A17521-73B6-48EB-BD06-44E098E7C8AC}" type="pres">
      <dgm:prSet presAssocID="{B118508A-4A09-4FF0-92FA-A327D0C994D5}" presName="sibTrans" presStyleLbl="sibTrans2D1" presStyleIdx="2" presStyleCnt="6"/>
      <dgm:spPr/>
      <dgm:t>
        <a:bodyPr/>
        <a:lstStyle/>
        <a:p>
          <a:endParaRPr lang="en-GB"/>
        </a:p>
      </dgm:t>
    </dgm:pt>
    <dgm:pt modelId="{4D9F7C0A-D904-47E0-9CAB-B03D9E426DD7}" type="pres">
      <dgm:prSet presAssocID="{B118508A-4A09-4FF0-92FA-A327D0C994D5}" presName="connectorText" presStyleLbl="sibTrans2D1" presStyleIdx="2" presStyleCnt="6"/>
      <dgm:spPr/>
      <dgm:t>
        <a:bodyPr/>
        <a:lstStyle/>
        <a:p>
          <a:endParaRPr lang="en-GB"/>
        </a:p>
      </dgm:t>
    </dgm:pt>
    <dgm:pt modelId="{736C7483-8C2D-47A9-8DF7-4CB8245D4F19}" type="pres">
      <dgm:prSet presAssocID="{E5E8236D-2B8F-4F04-AAE5-554826F8871E}" presName="node" presStyleLbl="node1" presStyleIdx="3" presStyleCnt="7" custScaleX="824088" custLinFactX="242823" custLinFactNeighborX="300000" custLinFactNeighborY="-218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598793-32C9-423C-92F2-AD32FDFC1E2E}" type="pres">
      <dgm:prSet presAssocID="{99D03623-BDB7-45B8-A282-9EB22761ABBF}" presName="sibTrans" presStyleLbl="sibTrans2D1" presStyleIdx="3" presStyleCnt="6"/>
      <dgm:spPr/>
      <dgm:t>
        <a:bodyPr/>
        <a:lstStyle/>
        <a:p>
          <a:endParaRPr lang="en-GB"/>
        </a:p>
      </dgm:t>
    </dgm:pt>
    <dgm:pt modelId="{C19238FF-8619-4C33-8927-3EC6150EAA54}" type="pres">
      <dgm:prSet presAssocID="{99D03623-BDB7-45B8-A282-9EB22761ABBF}" presName="connectorText" presStyleLbl="sibTrans2D1" presStyleIdx="3" presStyleCnt="6"/>
      <dgm:spPr/>
      <dgm:t>
        <a:bodyPr/>
        <a:lstStyle/>
        <a:p>
          <a:endParaRPr lang="en-GB"/>
        </a:p>
      </dgm:t>
    </dgm:pt>
    <dgm:pt modelId="{299B790D-CED0-4093-B475-E8932179FD36}" type="pres">
      <dgm:prSet presAssocID="{C8C77145-91F7-4012-9972-15ACECC3DCF8}" presName="node" presStyleLbl="node1" presStyleIdx="4" presStyleCnt="7" custScaleX="984460" custScaleY="77945" custLinFactX="300000" custLinFactNeighborX="352552" custLinFactNeighborY="341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374ED4-36C1-4941-BFEE-DED9813165AD}" type="pres">
      <dgm:prSet presAssocID="{13C14C43-B61F-4196-A790-CC75BFF7F58F}" presName="sibTrans" presStyleLbl="sibTrans2D1" presStyleIdx="4" presStyleCnt="6"/>
      <dgm:spPr/>
      <dgm:t>
        <a:bodyPr/>
        <a:lstStyle/>
        <a:p>
          <a:endParaRPr lang="en-GB"/>
        </a:p>
      </dgm:t>
    </dgm:pt>
    <dgm:pt modelId="{06C4B9FC-B14B-4CDA-BD70-FFD0F97D3403}" type="pres">
      <dgm:prSet presAssocID="{13C14C43-B61F-4196-A790-CC75BFF7F58F}" presName="connectorText" presStyleLbl="sibTrans2D1" presStyleIdx="4" presStyleCnt="6"/>
      <dgm:spPr/>
      <dgm:t>
        <a:bodyPr/>
        <a:lstStyle/>
        <a:p>
          <a:endParaRPr lang="en-GB"/>
        </a:p>
      </dgm:t>
    </dgm:pt>
    <dgm:pt modelId="{C026D693-E489-4C94-B133-CA255455B551}" type="pres">
      <dgm:prSet presAssocID="{175C5A45-B25B-456B-93E5-4E552AE465D8}" presName="node" presStyleLbl="node1" presStyleIdx="5" presStyleCnt="7" custScaleX="877582" custScaleY="89301" custLinFactX="100000" custLinFactY="35700" custLinFactNeighborX="175974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3CEE8D-2DDF-41E9-8334-73FC7B6068D3}" type="pres">
      <dgm:prSet presAssocID="{130A98DE-FEC9-4960-B19C-A9604C92427F}" presName="sibTrans" presStyleLbl="sibTrans2D1" presStyleIdx="5" presStyleCnt="6"/>
      <dgm:spPr/>
      <dgm:t>
        <a:bodyPr/>
        <a:lstStyle/>
        <a:p>
          <a:endParaRPr lang="en-GB"/>
        </a:p>
      </dgm:t>
    </dgm:pt>
    <dgm:pt modelId="{632392A5-182C-48AB-AF9D-8843083D94B9}" type="pres">
      <dgm:prSet presAssocID="{130A98DE-FEC9-4960-B19C-A9604C92427F}" presName="connectorText" presStyleLbl="sibTrans2D1" presStyleIdx="5" presStyleCnt="6"/>
      <dgm:spPr/>
      <dgm:t>
        <a:bodyPr/>
        <a:lstStyle/>
        <a:p>
          <a:endParaRPr lang="en-GB"/>
        </a:p>
      </dgm:t>
    </dgm:pt>
    <dgm:pt modelId="{B61E03A3-353D-4010-B342-A810F71D3DDA}" type="pres">
      <dgm:prSet presAssocID="{00A5A999-CC2F-47ED-AAF2-3D95EEBF6846}" presName="node" presStyleLbl="node1" presStyleIdx="6" presStyleCnt="7" custScaleX="708792" custLinFactX="-33738" custLinFactY="100000" custLinFactNeighborX="-100000" custLinFactNeighborY="16904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F336D0A-B407-4EF5-AD88-CE00DC3E1128}" type="presOf" srcId="{4168BE94-331F-4F00-82AD-4466F07443B8}" destId="{8D3EA844-1DEF-4634-B3AF-F408B8CF473E}" srcOrd="0" destOrd="0" presId="urn:microsoft.com/office/officeart/2005/8/layout/process1"/>
    <dgm:cxn modelId="{3052B3D4-1540-4DC3-BB6D-8808575B12BA}" type="presOf" srcId="{ACA7EE1F-047F-4BBA-95F9-8D3EB6FBF3C5}" destId="{E9BFE794-5259-4264-A8F4-C04B7AD9DB24}" srcOrd="0" destOrd="0" presId="urn:microsoft.com/office/officeart/2005/8/layout/process1"/>
    <dgm:cxn modelId="{8DE7BB40-FF9A-4ACB-AA3C-44ED6D8451ED}" type="presOf" srcId="{1C34FFB4-DFCF-47CB-9A85-D2109469F72D}" destId="{C56F80CC-50EF-4CD2-8F24-E9C44F03AB18}" srcOrd="1" destOrd="0" presId="urn:microsoft.com/office/officeart/2005/8/layout/process1"/>
    <dgm:cxn modelId="{91701F51-F14F-4C54-8B23-FDD65614A350}" type="presOf" srcId="{CB3864A0-DA72-437B-9C75-27C28750E922}" destId="{9DE1BAB9-8F65-4DBC-993C-27FEE938B37D}" srcOrd="0" destOrd="0" presId="urn:microsoft.com/office/officeart/2005/8/layout/process1"/>
    <dgm:cxn modelId="{72A604B4-6D48-488F-994B-114234E1EA08}" type="presOf" srcId="{B118508A-4A09-4FF0-92FA-A327D0C994D5}" destId="{4D9F7C0A-D904-47E0-9CAB-B03D9E426DD7}" srcOrd="1" destOrd="0" presId="urn:microsoft.com/office/officeart/2005/8/layout/process1"/>
    <dgm:cxn modelId="{1E878945-7A59-4877-A61B-BC3A9E7A5656}" type="presOf" srcId="{13C14C43-B61F-4196-A790-CC75BFF7F58F}" destId="{06C4B9FC-B14B-4CDA-BD70-FFD0F97D3403}" srcOrd="1" destOrd="0" presId="urn:microsoft.com/office/officeart/2005/8/layout/process1"/>
    <dgm:cxn modelId="{686DAABD-936C-46DF-AC24-E917CC572B7E}" type="presOf" srcId="{99D03623-BDB7-45B8-A282-9EB22761ABBF}" destId="{BA598793-32C9-423C-92F2-AD32FDFC1E2E}" srcOrd="0" destOrd="0" presId="urn:microsoft.com/office/officeart/2005/8/layout/process1"/>
    <dgm:cxn modelId="{D604876F-CC68-4A27-B27D-D0F0613D8F2C}" type="presOf" srcId="{130A98DE-FEC9-4960-B19C-A9604C92427F}" destId="{632392A5-182C-48AB-AF9D-8843083D94B9}" srcOrd="1" destOrd="0" presId="urn:microsoft.com/office/officeart/2005/8/layout/process1"/>
    <dgm:cxn modelId="{E649AC54-5385-4F93-B858-B3328B91AC4B}" type="presOf" srcId="{C8C77145-91F7-4012-9972-15ACECC3DCF8}" destId="{299B790D-CED0-4093-B475-E8932179FD36}" srcOrd="0" destOrd="0" presId="urn:microsoft.com/office/officeart/2005/8/layout/process1"/>
    <dgm:cxn modelId="{462F0DF1-CADE-4487-8D21-4EF1991E3572}" type="presOf" srcId="{E898F129-ECCE-4B02-A78B-3CCDB82D73E1}" destId="{F5A4D565-90DB-4E82-902F-1EC251CB9FEF}" srcOrd="0" destOrd="0" presId="urn:microsoft.com/office/officeart/2005/8/layout/process1"/>
    <dgm:cxn modelId="{2B27F325-1DF8-42EF-815D-508656A3C965}" type="presOf" srcId="{00A5A999-CC2F-47ED-AAF2-3D95EEBF6846}" destId="{B61E03A3-353D-4010-B342-A810F71D3DDA}" srcOrd="0" destOrd="0" presId="urn:microsoft.com/office/officeart/2005/8/layout/process1"/>
    <dgm:cxn modelId="{58BCFAE7-5A35-4A65-A4A9-F6D03D23F306}" type="presOf" srcId="{B118508A-4A09-4FF0-92FA-A327D0C994D5}" destId="{21A17521-73B6-48EB-BD06-44E098E7C8AC}" srcOrd="0" destOrd="0" presId="urn:microsoft.com/office/officeart/2005/8/layout/process1"/>
    <dgm:cxn modelId="{0175FE8A-FC9D-49BC-8B8F-55F7F9053394}" srcId="{E898F129-ECCE-4B02-A78B-3CCDB82D73E1}" destId="{00A5A999-CC2F-47ED-AAF2-3D95EEBF6846}" srcOrd="6" destOrd="0" parTransId="{70DCCBC1-5C12-4057-BD52-16A9DA285887}" sibTransId="{B96ADFD3-EA62-464E-B4F1-DC721910F903}"/>
    <dgm:cxn modelId="{DDD9AE20-FF32-429A-AB44-6530E68FD259}" type="presOf" srcId="{175C5A45-B25B-456B-93E5-4E552AE465D8}" destId="{C026D693-E489-4C94-B133-CA255455B551}" srcOrd="0" destOrd="0" presId="urn:microsoft.com/office/officeart/2005/8/layout/process1"/>
    <dgm:cxn modelId="{7501DE25-14B4-46DD-8ACB-76BFEB7BEA3E}" type="presOf" srcId="{99D03623-BDB7-45B8-A282-9EB22761ABBF}" destId="{C19238FF-8619-4C33-8927-3EC6150EAA54}" srcOrd="1" destOrd="0" presId="urn:microsoft.com/office/officeart/2005/8/layout/process1"/>
    <dgm:cxn modelId="{FB407AD3-0918-4D3E-AB8C-CBF2F2F37E27}" srcId="{E898F129-ECCE-4B02-A78B-3CCDB82D73E1}" destId="{E5E8236D-2B8F-4F04-AAE5-554826F8871E}" srcOrd="3" destOrd="0" parTransId="{051CD559-C556-436C-8298-EC198A045AB0}" sibTransId="{99D03623-BDB7-45B8-A282-9EB22761ABBF}"/>
    <dgm:cxn modelId="{1EFB81F0-5ED4-4BDC-B4AC-916D93EB926B}" srcId="{E898F129-ECCE-4B02-A78B-3CCDB82D73E1}" destId="{E7E7B346-962A-448E-B098-24AD556EA732}" srcOrd="1" destOrd="0" parTransId="{10E736F7-362A-4DE6-B9F2-32E53717EE6B}" sibTransId="{CB3864A0-DA72-437B-9C75-27C28750E922}"/>
    <dgm:cxn modelId="{2E48424C-40F2-42A8-836E-0F1AC7967466}" type="presOf" srcId="{E7E7B346-962A-448E-B098-24AD556EA732}" destId="{8597D97F-A3B8-490D-829C-EA5BE3166600}" srcOrd="0" destOrd="0" presId="urn:microsoft.com/office/officeart/2005/8/layout/process1"/>
    <dgm:cxn modelId="{3DD3FFF8-D0DC-487B-8776-C9967E190050}" srcId="{E898F129-ECCE-4B02-A78B-3CCDB82D73E1}" destId="{4168BE94-331F-4F00-82AD-4466F07443B8}" srcOrd="0" destOrd="0" parTransId="{69CE030C-047D-4AD3-9FEB-A88F1F187855}" sibTransId="{1C34FFB4-DFCF-47CB-9A85-D2109469F72D}"/>
    <dgm:cxn modelId="{52BF11ED-33C2-4794-8ED4-A3BF40B6B59C}" srcId="{E898F129-ECCE-4B02-A78B-3CCDB82D73E1}" destId="{C8C77145-91F7-4012-9972-15ACECC3DCF8}" srcOrd="4" destOrd="0" parTransId="{2999509B-1111-4346-AE39-9F1C3E9F98DD}" sibTransId="{13C14C43-B61F-4196-A790-CC75BFF7F58F}"/>
    <dgm:cxn modelId="{29ECC8E0-747C-48C7-99FA-BECCEF2FF064}" type="presOf" srcId="{13C14C43-B61F-4196-A790-CC75BFF7F58F}" destId="{2B374ED4-36C1-4941-BFEE-DED9813165AD}" srcOrd="0" destOrd="0" presId="urn:microsoft.com/office/officeart/2005/8/layout/process1"/>
    <dgm:cxn modelId="{C7777133-1046-4835-A526-5ABE2AFBF4CF}" type="presOf" srcId="{CB3864A0-DA72-437B-9C75-27C28750E922}" destId="{C12C4ABF-6623-4745-933E-10D9EE894036}" srcOrd="1" destOrd="0" presId="urn:microsoft.com/office/officeart/2005/8/layout/process1"/>
    <dgm:cxn modelId="{85EA0133-82D8-4211-A9AF-2BC45F0FF914}" type="presOf" srcId="{1C34FFB4-DFCF-47CB-9A85-D2109469F72D}" destId="{2FCCC2BA-EB16-4A1D-B2F6-FEF36028938A}" srcOrd="0" destOrd="0" presId="urn:microsoft.com/office/officeart/2005/8/layout/process1"/>
    <dgm:cxn modelId="{B0236FAE-9488-41C4-8554-6B08866E994F}" srcId="{E898F129-ECCE-4B02-A78B-3CCDB82D73E1}" destId="{175C5A45-B25B-456B-93E5-4E552AE465D8}" srcOrd="5" destOrd="0" parTransId="{65CC5338-E2FE-4A55-8EFF-18995045CF6F}" sibTransId="{130A98DE-FEC9-4960-B19C-A9604C92427F}"/>
    <dgm:cxn modelId="{7965DEF1-C766-4C33-AABE-E82EC955E265}" type="presOf" srcId="{E5E8236D-2B8F-4F04-AAE5-554826F8871E}" destId="{736C7483-8C2D-47A9-8DF7-4CB8245D4F19}" srcOrd="0" destOrd="0" presId="urn:microsoft.com/office/officeart/2005/8/layout/process1"/>
    <dgm:cxn modelId="{50A11C83-1F80-4C65-905B-CA2C731F3D8C}" srcId="{E898F129-ECCE-4B02-A78B-3CCDB82D73E1}" destId="{ACA7EE1F-047F-4BBA-95F9-8D3EB6FBF3C5}" srcOrd="2" destOrd="0" parTransId="{18B8E344-5587-4F9C-B425-D8DD42366674}" sibTransId="{B118508A-4A09-4FF0-92FA-A327D0C994D5}"/>
    <dgm:cxn modelId="{E1153248-A4BA-4375-BAB7-C4D4CC34419C}" type="presOf" srcId="{130A98DE-FEC9-4960-B19C-A9604C92427F}" destId="{F83CEE8D-2DDF-41E9-8334-73FC7B6068D3}" srcOrd="0" destOrd="0" presId="urn:microsoft.com/office/officeart/2005/8/layout/process1"/>
    <dgm:cxn modelId="{68DDEE06-BE76-4E3D-96E6-211B81DFF255}" type="presParOf" srcId="{F5A4D565-90DB-4E82-902F-1EC251CB9FEF}" destId="{8D3EA844-1DEF-4634-B3AF-F408B8CF473E}" srcOrd="0" destOrd="0" presId="urn:microsoft.com/office/officeart/2005/8/layout/process1"/>
    <dgm:cxn modelId="{B53AE659-FDCB-4798-8927-5F9D3AB41CB5}" type="presParOf" srcId="{F5A4D565-90DB-4E82-902F-1EC251CB9FEF}" destId="{2FCCC2BA-EB16-4A1D-B2F6-FEF36028938A}" srcOrd="1" destOrd="0" presId="urn:microsoft.com/office/officeart/2005/8/layout/process1"/>
    <dgm:cxn modelId="{EC56EA3E-2F2E-43C6-A964-1F907B6FD70B}" type="presParOf" srcId="{2FCCC2BA-EB16-4A1D-B2F6-FEF36028938A}" destId="{C56F80CC-50EF-4CD2-8F24-E9C44F03AB18}" srcOrd="0" destOrd="0" presId="urn:microsoft.com/office/officeart/2005/8/layout/process1"/>
    <dgm:cxn modelId="{C11F006E-8C59-433A-9A10-9209CDBBC188}" type="presParOf" srcId="{F5A4D565-90DB-4E82-902F-1EC251CB9FEF}" destId="{8597D97F-A3B8-490D-829C-EA5BE3166600}" srcOrd="2" destOrd="0" presId="urn:microsoft.com/office/officeart/2005/8/layout/process1"/>
    <dgm:cxn modelId="{C899AAE5-31E9-4C10-8E37-0F808993EE1C}" type="presParOf" srcId="{F5A4D565-90DB-4E82-902F-1EC251CB9FEF}" destId="{9DE1BAB9-8F65-4DBC-993C-27FEE938B37D}" srcOrd="3" destOrd="0" presId="urn:microsoft.com/office/officeart/2005/8/layout/process1"/>
    <dgm:cxn modelId="{61071C46-65C5-436B-94E0-D93E80F44A5E}" type="presParOf" srcId="{9DE1BAB9-8F65-4DBC-993C-27FEE938B37D}" destId="{C12C4ABF-6623-4745-933E-10D9EE894036}" srcOrd="0" destOrd="0" presId="urn:microsoft.com/office/officeart/2005/8/layout/process1"/>
    <dgm:cxn modelId="{781408F9-3FAA-4198-B684-C8D0E79E88EA}" type="presParOf" srcId="{F5A4D565-90DB-4E82-902F-1EC251CB9FEF}" destId="{E9BFE794-5259-4264-A8F4-C04B7AD9DB24}" srcOrd="4" destOrd="0" presId="urn:microsoft.com/office/officeart/2005/8/layout/process1"/>
    <dgm:cxn modelId="{7C21CCA6-A3B9-424A-9885-7FBEB149DC33}" type="presParOf" srcId="{F5A4D565-90DB-4E82-902F-1EC251CB9FEF}" destId="{21A17521-73B6-48EB-BD06-44E098E7C8AC}" srcOrd="5" destOrd="0" presId="urn:microsoft.com/office/officeart/2005/8/layout/process1"/>
    <dgm:cxn modelId="{78C18C3F-B3D7-4AED-B721-D79F3700F926}" type="presParOf" srcId="{21A17521-73B6-48EB-BD06-44E098E7C8AC}" destId="{4D9F7C0A-D904-47E0-9CAB-B03D9E426DD7}" srcOrd="0" destOrd="0" presId="urn:microsoft.com/office/officeart/2005/8/layout/process1"/>
    <dgm:cxn modelId="{B4554DB1-9166-454B-8234-19F685A4D06B}" type="presParOf" srcId="{F5A4D565-90DB-4E82-902F-1EC251CB9FEF}" destId="{736C7483-8C2D-47A9-8DF7-4CB8245D4F19}" srcOrd="6" destOrd="0" presId="urn:microsoft.com/office/officeart/2005/8/layout/process1"/>
    <dgm:cxn modelId="{6ECEDBB4-7D47-4098-AE9C-959B2A93FDA2}" type="presParOf" srcId="{F5A4D565-90DB-4E82-902F-1EC251CB9FEF}" destId="{BA598793-32C9-423C-92F2-AD32FDFC1E2E}" srcOrd="7" destOrd="0" presId="urn:microsoft.com/office/officeart/2005/8/layout/process1"/>
    <dgm:cxn modelId="{55A57606-426F-4D66-B2BA-817D9AFD0132}" type="presParOf" srcId="{BA598793-32C9-423C-92F2-AD32FDFC1E2E}" destId="{C19238FF-8619-4C33-8927-3EC6150EAA54}" srcOrd="0" destOrd="0" presId="urn:microsoft.com/office/officeart/2005/8/layout/process1"/>
    <dgm:cxn modelId="{142E379F-B875-4E5A-8280-4524750CF014}" type="presParOf" srcId="{F5A4D565-90DB-4E82-902F-1EC251CB9FEF}" destId="{299B790D-CED0-4093-B475-E8932179FD36}" srcOrd="8" destOrd="0" presId="urn:microsoft.com/office/officeart/2005/8/layout/process1"/>
    <dgm:cxn modelId="{D687ABDB-1A4C-4885-AD0C-BD860F8717DB}" type="presParOf" srcId="{F5A4D565-90DB-4E82-902F-1EC251CB9FEF}" destId="{2B374ED4-36C1-4941-BFEE-DED9813165AD}" srcOrd="9" destOrd="0" presId="urn:microsoft.com/office/officeart/2005/8/layout/process1"/>
    <dgm:cxn modelId="{47ACB4B6-082F-4344-A596-637664E0E909}" type="presParOf" srcId="{2B374ED4-36C1-4941-BFEE-DED9813165AD}" destId="{06C4B9FC-B14B-4CDA-BD70-FFD0F97D3403}" srcOrd="0" destOrd="0" presId="urn:microsoft.com/office/officeart/2005/8/layout/process1"/>
    <dgm:cxn modelId="{0B9D28FB-3D97-4DBE-8E2F-3AF8FBDCB34A}" type="presParOf" srcId="{F5A4D565-90DB-4E82-902F-1EC251CB9FEF}" destId="{C026D693-E489-4C94-B133-CA255455B551}" srcOrd="10" destOrd="0" presId="urn:microsoft.com/office/officeart/2005/8/layout/process1"/>
    <dgm:cxn modelId="{5EBA3E32-634F-4AE3-B3E5-1E8D7350461C}" type="presParOf" srcId="{F5A4D565-90DB-4E82-902F-1EC251CB9FEF}" destId="{F83CEE8D-2DDF-41E9-8334-73FC7B6068D3}" srcOrd="11" destOrd="0" presId="urn:microsoft.com/office/officeart/2005/8/layout/process1"/>
    <dgm:cxn modelId="{6D54E6FF-CA14-4B8B-B45A-D6F01E5614A6}" type="presParOf" srcId="{F83CEE8D-2DDF-41E9-8334-73FC7B6068D3}" destId="{632392A5-182C-48AB-AF9D-8843083D94B9}" srcOrd="0" destOrd="0" presId="urn:microsoft.com/office/officeart/2005/8/layout/process1"/>
    <dgm:cxn modelId="{5629DD2F-979A-402A-AD29-754E810C7101}" type="presParOf" srcId="{F5A4D565-90DB-4E82-902F-1EC251CB9FEF}" destId="{B61E03A3-353D-4010-B342-A810F71D3DDA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9F104E-D8B5-431A-954D-5F1B87FEC00D}" type="doc">
      <dgm:prSet loTypeId="urn:microsoft.com/office/officeart/2005/8/layout/process1" loCatId="process" qsTypeId="urn:microsoft.com/office/officeart/2005/8/quickstyle/3d3" qsCatId="3D" csTypeId="urn:microsoft.com/office/officeart/2005/8/colors/accent1_3" csCatId="accent1" phldr="1"/>
      <dgm:spPr/>
    </dgm:pt>
    <dgm:pt modelId="{9C385E54-CEAE-4DAB-802B-27ED28C0B47D}">
      <dgm:prSet phldrT="[Texto]" custT="1"/>
      <dgm:spPr/>
      <dgm:t>
        <a:bodyPr/>
        <a:lstStyle/>
        <a:p>
          <a:pPr algn="ctr"/>
          <a:r>
            <a:rPr lang="pt-PT" sz="2400" dirty="0" smtClean="0"/>
            <a:t>Propósito </a:t>
          </a:r>
          <a:r>
            <a:rPr lang="pt-PT" sz="2400" dirty="0"/>
            <a:t>social : qual é o </a:t>
          </a:r>
          <a:r>
            <a:rPr lang="pt-PT" sz="2400" dirty="0" smtClean="0"/>
            <a:t>propósito do texto?</a:t>
          </a:r>
          <a:endParaRPr lang="pt-PT" sz="2400" dirty="0"/>
        </a:p>
        <a:p>
          <a:pPr algn="ctr"/>
          <a:endParaRPr lang="pt-PT" sz="2400" dirty="0"/>
        </a:p>
        <a:p>
          <a:pPr algn="ctr"/>
          <a:r>
            <a:rPr lang="pt-PT" sz="2400" dirty="0"/>
            <a:t>Campo: escrever sobre o quê?</a:t>
          </a:r>
        </a:p>
        <a:p>
          <a:pPr algn="ctr"/>
          <a:endParaRPr lang="pt-PT" sz="2400" dirty="0"/>
        </a:p>
        <a:p>
          <a:pPr algn="ctr"/>
          <a:r>
            <a:rPr lang="pt-PT" sz="2400" dirty="0" smtClean="0"/>
            <a:t>Relações sociais: </a:t>
          </a:r>
          <a:r>
            <a:rPr lang="pt-PT" sz="2400" dirty="0"/>
            <a:t>quem é o escritor </a:t>
          </a:r>
          <a:r>
            <a:rPr lang="pt-PT" sz="2400" dirty="0" smtClean="0"/>
            <a:t>/o leitor</a:t>
          </a:r>
          <a:r>
            <a:rPr lang="pt-PT" sz="2400" dirty="0"/>
            <a:t>?</a:t>
          </a:r>
        </a:p>
        <a:p>
          <a:pPr algn="ctr"/>
          <a:endParaRPr lang="pt-PT" sz="2400" dirty="0"/>
        </a:p>
        <a:p>
          <a:pPr algn="ctr"/>
          <a:r>
            <a:rPr lang="pt-PT" sz="2400" dirty="0" smtClean="0"/>
            <a:t>Modo: Internet, computador (documento Word, e-mail), papel, </a:t>
          </a:r>
          <a:r>
            <a:rPr lang="pt-PT" sz="2400" dirty="0" smtClean="0"/>
            <a:t>etc.</a:t>
          </a:r>
          <a:endParaRPr lang="pt-PT" sz="2400" dirty="0"/>
        </a:p>
      </dgm:t>
    </dgm:pt>
    <dgm:pt modelId="{A8742F7B-478C-4ACF-BB59-D558623EEC70}" type="parTrans" cxnId="{B5790905-E5C3-45AA-B0C7-4C0C709BDD8E}">
      <dgm:prSet/>
      <dgm:spPr/>
      <dgm:t>
        <a:bodyPr/>
        <a:lstStyle/>
        <a:p>
          <a:endParaRPr lang="pt-PT"/>
        </a:p>
      </dgm:t>
    </dgm:pt>
    <dgm:pt modelId="{1C973F60-11C9-44FC-9911-15E67414D178}" type="sibTrans" cxnId="{B5790905-E5C3-45AA-B0C7-4C0C709BDD8E}">
      <dgm:prSet/>
      <dgm:spPr/>
      <dgm:t>
        <a:bodyPr/>
        <a:lstStyle/>
        <a:p>
          <a:endParaRPr lang="pt-PT"/>
        </a:p>
      </dgm:t>
    </dgm:pt>
    <dgm:pt modelId="{813FC7B5-F772-4F70-88DC-22143A8AAED7}">
      <dgm:prSet phldrT="[Texto]" custT="1"/>
      <dgm:spPr/>
      <dgm:t>
        <a:bodyPr/>
        <a:lstStyle/>
        <a:p>
          <a:pPr algn="ctr"/>
          <a:r>
            <a:rPr lang="pt-PT" sz="3200" b="1" dirty="0" smtClean="0"/>
            <a:t>TEXTO</a:t>
          </a:r>
        </a:p>
        <a:p>
          <a:pPr algn="ctr"/>
          <a:r>
            <a:rPr lang="pt-PT" sz="2600" b="1" dirty="0" smtClean="0"/>
            <a:t>- </a:t>
          </a:r>
          <a:r>
            <a:rPr lang="pt-PT" sz="2400" b="1" dirty="0" smtClean="0"/>
            <a:t>Tipo</a:t>
          </a:r>
        </a:p>
        <a:p>
          <a:pPr algn="ctr"/>
          <a:r>
            <a:rPr lang="pt-PT" sz="2400" b="1" dirty="0" smtClean="0"/>
            <a:t>- Organização</a:t>
          </a:r>
        </a:p>
        <a:p>
          <a:pPr algn="ctr"/>
          <a:r>
            <a:rPr lang="pt-PT" sz="2400" b="1" dirty="0" smtClean="0"/>
            <a:t>- Linguagem</a:t>
          </a:r>
        </a:p>
      </dgm:t>
    </dgm:pt>
    <dgm:pt modelId="{3B25AD1B-6834-416C-B44E-668D7F6D537E}" type="parTrans" cxnId="{1E12E2EC-7D29-43E4-8470-591023BC2FAF}">
      <dgm:prSet/>
      <dgm:spPr/>
      <dgm:t>
        <a:bodyPr/>
        <a:lstStyle/>
        <a:p>
          <a:endParaRPr lang="pt-PT"/>
        </a:p>
      </dgm:t>
    </dgm:pt>
    <dgm:pt modelId="{70A37584-5DCC-4D90-828D-7C525B72FC82}" type="sibTrans" cxnId="{1E12E2EC-7D29-43E4-8470-591023BC2FAF}">
      <dgm:prSet/>
      <dgm:spPr/>
      <dgm:t>
        <a:bodyPr/>
        <a:lstStyle/>
        <a:p>
          <a:endParaRPr lang="pt-PT"/>
        </a:p>
      </dgm:t>
    </dgm:pt>
    <dgm:pt modelId="{41B185D1-F517-4743-A83C-2822D96A196E}" type="pres">
      <dgm:prSet presAssocID="{BC9F104E-D8B5-431A-954D-5F1B87FEC00D}" presName="Name0" presStyleCnt="0">
        <dgm:presLayoutVars>
          <dgm:dir/>
          <dgm:resizeHandles val="exact"/>
        </dgm:presLayoutVars>
      </dgm:prSet>
      <dgm:spPr/>
    </dgm:pt>
    <dgm:pt modelId="{93D25AE2-F026-4716-AB7F-B5069D65D280}" type="pres">
      <dgm:prSet presAssocID="{9C385E54-CEAE-4DAB-802B-27ED28C0B47D}" presName="node" presStyleLbl="node1" presStyleIdx="0" presStyleCnt="2" custScaleY="16159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B60E339-3698-4AEC-A5AA-139433A34A88}" type="pres">
      <dgm:prSet presAssocID="{1C973F60-11C9-44FC-9911-15E67414D178}" presName="sibTrans" presStyleLbl="sibTrans2D1" presStyleIdx="0" presStyleCnt="1"/>
      <dgm:spPr/>
      <dgm:t>
        <a:bodyPr/>
        <a:lstStyle/>
        <a:p>
          <a:endParaRPr lang="fr-FR"/>
        </a:p>
      </dgm:t>
    </dgm:pt>
    <dgm:pt modelId="{08EAB39C-EC8F-4703-B6F7-CC0A09D34EFE}" type="pres">
      <dgm:prSet presAssocID="{1C973F60-11C9-44FC-9911-15E67414D178}" presName="connectorText" presStyleLbl="sibTrans2D1" presStyleIdx="0" presStyleCnt="1"/>
      <dgm:spPr/>
      <dgm:t>
        <a:bodyPr/>
        <a:lstStyle/>
        <a:p>
          <a:endParaRPr lang="fr-FR"/>
        </a:p>
      </dgm:t>
    </dgm:pt>
    <dgm:pt modelId="{33437A31-7D17-4181-9F85-90709C9532F7}" type="pres">
      <dgm:prSet presAssocID="{813FC7B5-F772-4F70-88DC-22143A8AAED7}" presName="node" presStyleLbl="node1" presStyleIdx="1" presStyleCnt="2" custScaleX="56072" custScaleY="8828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824AED0-85FD-4310-9E75-A7D64E273F7B}" type="presOf" srcId="{BC9F104E-D8B5-431A-954D-5F1B87FEC00D}" destId="{41B185D1-F517-4743-A83C-2822D96A196E}" srcOrd="0" destOrd="0" presId="urn:microsoft.com/office/officeart/2005/8/layout/process1"/>
    <dgm:cxn modelId="{A73BBD5D-F608-4893-B368-E6831476EAB7}" type="presOf" srcId="{1C973F60-11C9-44FC-9911-15E67414D178}" destId="{08EAB39C-EC8F-4703-B6F7-CC0A09D34EFE}" srcOrd="1" destOrd="0" presId="urn:microsoft.com/office/officeart/2005/8/layout/process1"/>
    <dgm:cxn modelId="{AA5C2FAD-1CA9-4A84-8808-A77A44C79567}" type="presOf" srcId="{1C973F60-11C9-44FC-9911-15E67414D178}" destId="{BB60E339-3698-4AEC-A5AA-139433A34A88}" srcOrd="0" destOrd="0" presId="urn:microsoft.com/office/officeart/2005/8/layout/process1"/>
    <dgm:cxn modelId="{20177C6A-8B9B-4087-9656-9BFFE055A6D6}" type="presOf" srcId="{813FC7B5-F772-4F70-88DC-22143A8AAED7}" destId="{33437A31-7D17-4181-9F85-90709C9532F7}" srcOrd="0" destOrd="0" presId="urn:microsoft.com/office/officeart/2005/8/layout/process1"/>
    <dgm:cxn modelId="{1E12E2EC-7D29-43E4-8470-591023BC2FAF}" srcId="{BC9F104E-D8B5-431A-954D-5F1B87FEC00D}" destId="{813FC7B5-F772-4F70-88DC-22143A8AAED7}" srcOrd="1" destOrd="0" parTransId="{3B25AD1B-6834-416C-B44E-668D7F6D537E}" sibTransId="{70A37584-5DCC-4D90-828D-7C525B72FC82}"/>
    <dgm:cxn modelId="{214CAA83-1FE3-4BDD-AF48-6074CA2887EA}" type="presOf" srcId="{9C385E54-CEAE-4DAB-802B-27ED28C0B47D}" destId="{93D25AE2-F026-4716-AB7F-B5069D65D280}" srcOrd="0" destOrd="0" presId="urn:microsoft.com/office/officeart/2005/8/layout/process1"/>
    <dgm:cxn modelId="{B5790905-E5C3-45AA-B0C7-4C0C709BDD8E}" srcId="{BC9F104E-D8B5-431A-954D-5F1B87FEC00D}" destId="{9C385E54-CEAE-4DAB-802B-27ED28C0B47D}" srcOrd="0" destOrd="0" parTransId="{A8742F7B-478C-4ACF-BB59-D558623EEC70}" sibTransId="{1C973F60-11C9-44FC-9911-15E67414D178}"/>
    <dgm:cxn modelId="{AA8F5560-23BE-4CC2-B3DF-6DD13FBFB474}" type="presParOf" srcId="{41B185D1-F517-4743-A83C-2822D96A196E}" destId="{93D25AE2-F026-4716-AB7F-B5069D65D280}" srcOrd="0" destOrd="0" presId="urn:microsoft.com/office/officeart/2005/8/layout/process1"/>
    <dgm:cxn modelId="{C4F5D7B0-E553-41CF-8076-81DCB3157E51}" type="presParOf" srcId="{41B185D1-F517-4743-A83C-2822D96A196E}" destId="{BB60E339-3698-4AEC-A5AA-139433A34A88}" srcOrd="1" destOrd="0" presId="urn:microsoft.com/office/officeart/2005/8/layout/process1"/>
    <dgm:cxn modelId="{B0980ABF-5AB3-43B1-BE4D-356E4B1EA431}" type="presParOf" srcId="{BB60E339-3698-4AEC-A5AA-139433A34A88}" destId="{08EAB39C-EC8F-4703-B6F7-CC0A09D34EFE}" srcOrd="0" destOrd="0" presId="urn:microsoft.com/office/officeart/2005/8/layout/process1"/>
    <dgm:cxn modelId="{37FA92C4-1231-4F08-8B46-787603E3DC34}" type="presParOf" srcId="{41B185D1-F517-4743-A83C-2822D96A196E}" destId="{33437A31-7D17-4181-9F85-90709C9532F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A5FDA3-CAEE-41E3-B42A-8EF95A53ED7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2E04156A-22F0-4238-9F36-715432C0AD8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Texto</a:t>
          </a:r>
          <a:endParaRPr lang="pt-PT" sz="2400" b="1" noProof="0" dirty="0"/>
        </a:p>
      </dgm:t>
    </dgm:pt>
    <dgm:pt modelId="{6866FBDD-7EFC-4831-8F66-5784DFE3327E}" type="par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DB2EE524-948C-4C7D-AF9F-1043833BA2F2}" type="sib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722FDF4B-12D3-407B-9CDD-264BBA82EBFD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TIPO</a:t>
          </a:r>
          <a:endParaRPr lang="pt-PT" sz="2400" b="1" noProof="0" dirty="0"/>
        </a:p>
      </dgm:t>
    </dgm:pt>
    <dgm:pt modelId="{5F2EC9FE-7F38-4404-856F-D7AEA3289E21}" type="parTrans" cxnId="{76960826-3C39-4F34-860E-2D0F12631D91}">
      <dgm:prSet custT="1"/>
      <dgm:spPr/>
      <dgm:t>
        <a:bodyPr/>
        <a:lstStyle/>
        <a:p>
          <a:endParaRPr lang="pt-PT" sz="1400" noProof="0"/>
        </a:p>
      </dgm:t>
    </dgm:pt>
    <dgm:pt modelId="{9DFFC1FD-4805-4145-AA87-392356751102}" type="sibTrans" cxnId="{76960826-3C39-4F34-860E-2D0F12631D91}">
      <dgm:prSet/>
      <dgm:spPr/>
      <dgm:t>
        <a:bodyPr/>
        <a:lstStyle/>
        <a:p>
          <a:endParaRPr lang="pt-PT" sz="1400" noProof="0"/>
        </a:p>
      </dgm:t>
    </dgm:pt>
    <dgm:pt modelId="{E6DA5719-6260-4C04-99A5-01E066F32548}">
      <dgm:prSet phldrT="[Texto]" custT="1"/>
      <dgm:spPr/>
      <dgm:t>
        <a:bodyPr/>
        <a:lstStyle/>
        <a:p>
          <a:r>
            <a:rPr lang="pt-PT" sz="2400" noProof="0" dirty="0" smtClean="0"/>
            <a:t>tese</a:t>
          </a:r>
          <a:endParaRPr lang="pt-PT" sz="2400" noProof="0" dirty="0"/>
        </a:p>
      </dgm:t>
    </dgm:pt>
    <dgm:pt modelId="{36C87CC3-F6AE-4902-A653-34C48BFCC479}" type="parTrans" cxnId="{B5564C44-616A-4255-8C4F-27E171E68856}">
      <dgm:prSet custT="1"/>
      <dgm:spPr/>
      <dgm:t>
        <a:bodyPr/>
        <a:lstStyle/>
        <a:p>
          <a:endParaRPr lang="pt-PT" sz="1400" noProof="0"/>
        </a:p>
      </dgm:t>
    </dgm:pt>
    <dgm:pt modelId="{4D2A2288-951E-4191-993B-8F931FF83EF2}" type="sibTrans" cxnId="{B5564C44-616A-4255-8C4F-27E171E68856}">
      <dgm:prSet/>
      <dgm:spPr/>
      <dgm:t>
        <a:bodyPr/>
        <a:lstStyle/>
        <a:p>
          <a:endParaRPr lang="pt-PT" sz="1400" noProof="0"/>
        </a:p>
      </dgm:t>
    </dgm:pt>
    <dgm:pt modelId="{6DEC7CF3-B567-493C-BC5B-7474EDA4B71E}">
      <dgm:prSet phldrT="[Texto]" custT="1"/>
      <dgm:spPr/>
      <dgm:t>
        <a:bodyPr/>
        <a:lstStyle/>
        <a:p>
          <a:r>
            <a:rPr lang="pt-PT" sz="2400" noProof="0" dirty="0" smtClean="0"/>
            <a:t>carta</a:t>
          </a:r>
        </a:p>
      </dgm:t>
    </dgm:pt>
    <dgm:pt modelId="{BF987771-0A6A-4BB5-98AE-8A7E03BBADEC}" type="parTrans" cxnId="{9E8C6C78-E41E-4B95-9B68-00822BF8524A}">
      <dgm:prSet custT="1"/>
      <dgm:spPr/>
      <dgm:t>
        <a:bodyPr/>
        <a:lstStyle/>
        <a:p>
          <a:endParaRPr lang="pt-PT" sz="1400" noProof="0"/>
        </a:p>
      </dgm:t>
    </dgm:pt>
    <dgm:pt modelId="{3108A644-9554-4674-8A26-0DBB7744B15F}" type="sibTrans" cxnId="{9E8C6C78-E41E-4B95-9B68-00822BF8524A}">
      <dgm:prSet/>
      <dgm:spPr/>
      <dgm:t>
        <a:bodyPr/>
        <a:lstStyle/>
        <a:p>
          <a:endParaRPr lang="pt-PT" sz="1400" noProof="0"/>
        </a:p>
      </dgm:t>
    </dgm:pt>
    <dgm:pt modelId="{CCB14657-EBF2-485A-A695-A7286AC82D98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LINGUAGEM</a:t>
          </a:r>
          <a:endParaRPr lang="pt-PT" sz="2400" b="1" noProof="0" dirty="0"/>
        </a:p>
      </dgm:t>
    </dgm:pt>
    <dgm:pt modelId="{3B56CF58-3BFC-4D52-9FEC-736E7946F42F}" type="parTrans" cxnId="{F6A1EA69-3D59-4ADE-9A98-74C2FE2404CE}">
      <dgm:prSet custT="1"/>
      <dgm:spPr/>
      <dgm:t>
        <a:bodyPr/>
        <a:lstStyle/>
        <a:p>
          <a:endParaRPr lang="pt-PT" sz="1400" noProof="0"/>
        </a:p>
      </dgm:t>
    </dgm:pt>
    <dgm:pt modelId="{B66D114A-171A-4E85-8254-C342979B6972}" type="sibTrans" cxnId="{F6A1EA69-3D59-4ADE-9A98-74C2FE2404CE}">
      <dgm:prSet/>
      <dgm:spPr/>
      <dgm:t>
        <a:bodyPr/>
        <a:lstStyle/>
        <a:p>
          <a:endParaRPr lang="pt-PT" sz="1400" noProof="0"/>
        </a:p>
      </dgm:t>
    </dgm:pt>
    <dgm:pt modelId="{BFC3970C-FEB8-42FA-9F67-AC7746DC4D1C}">
      <dgm:prSet custT="1"/>
      <dgm:spPr/>
      <dgm:t>
        <a:bodyPr/>
        <a:lstStyle/>
        <a:p>
          <a:r>
            <a:rPr lang="pt-PT" sz="2400" noProof="0" dirty="0" smtClean="0"/>
            <a:t>relatório</a:t>
          </a:r>
          <a:endParaRPr lang="pt-PT" sz="2400" noProof="0" dirty="0"/>
        </a:p>
      </dgm:t>
    </dgm:pt>
    <dgm:pt modelId="{1494067F-0878-481A-9FA4-6EC9DBE9C365}" type="parTrans" cxnId="{7C96739E-ABC5-4B34-85F8-0774353503BC}">
      <dgm:prSet custT="1"/>
      <dgm:spPr/>
      <dgm:t>
        <a:bodyPr/>
        <a:lstStyle/>
        <a:p>
          <a:endParaRPr lang="pt-PT" sz="1400" noProof="0"/>
        </a:p>
      </dgm:t>
    </dgm:pt>
    <dgm:pt modelId="{0DA798A5-A983-416E-969E-F3814A25CD7E}" type="sibTrans" cxnId="{7C96739E-ABC5-4B34-85F8-0774353503BC}">
      <dgm:prSet/>
      <dgm:spPr/>
      <dgm:t>
        <a:bodyPr/>
        <a:lstStyle/>
        <a:p>
          <a:endParaRPr lang="pt-PT" sz="1400" noProof="0"/>
        </a:p>
      </dgm:t>
    </dgm:pt>
    <dgm:pt modelId="{6AB9A23E-A495-4D15-B4E2-0AD03BB99BDF}">
      <dgm:prSet custT="1"/>
      <dgm:spPr/>
      <dgm:t>
        <a:bodyPr/>
        <a:lstStyle/>
        <a:p>
          <a:r>
            <a:rPr lang="pt-PT" sz="2400" noProof="0" dirty="0" smtClean="0"/>
            <a:t>ensaio</a:t>
          </a:r>
          <a:endParaRPr lang="pt-PT" sz="2400" noProof="0" dirty="0"/>
        </a:p>
      </dgm:t>
    </dgm:pt>
    <dgm:pt modelId="{73DCF677-3651-4CAD-8904-70E299618B71}" type="parTrans" cxnId="{8D0A6860-7ED2-4379-9E64-5F9B6ECC580C}">
      <dgm:prSet custT="1"/>
      <dgm:spPr/>
      <dgm:t>
        <a:bodyPr/>
        <a:lstStyle/>
        <a:p>
          <a:endParaRPr lang="pt-PT" sz="1400" noProof="0"/>
        </a:p>
      </dgm:t>
    </dgm:pt>
    <dgm:pt modelId="{E759243A-C86F-4BBC-9149-BB3F4306730F}" type="sibTrans" cxnId="{8D0A6860-7ED2-4379-9E64-5F9B6ECC580C}">
      <dgm:prSet/>
      <dgm:spPr/>
      <dgm:t>
        <a:bodyPr/>
        <a:lstStyle/>
        <a:p>
          <a:endParaRPr lang="pt-PT" sz="1400" noProof="0"/>
        </a:p>
      </dgm:t>
    </dgm:pt>
    <dgm:pt modelId="{50193686-045F-44F5-AB39-8D261295CF5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ORGANIZAÇÃO</a:t>
          </a:r>
          <a:endParaRPr lang="pt-PT" sz="2400" b="1" noProof="0" dirty="0"/>
        </a:p>
      </dgm:t>
    </dgm:pt>
    <dgm:pt modelId="{BAADDC74-B38C-4D2C-BCB1-AD99BEDB6097}" type="parTrans" cxnId="{36F44C31-17D6-4E77-B140-CE5DA9D5D1AB}">
      <dgm:prSet custT="1"/>
      <dgm:spPr/>
      <dgm:t>
        <a:bodyPr/>
        <a:lstStyle/>
        <a:p>
          <a:endParaRPr lang="pt-PT" sz="1400" noProof="0"/>
        </a:p>
      </dgm:t>
    </dgm:pt>
    <dgm:pt modelId="{44633EAB-EB22-4B78-AB8F-2368B0A51FD0}" type="sibTrans" cxnId="{36F44C31-17D6-4E77-B140-CE5DA9D5D1AB}">
      <dgm:prSet/>
      <dgm:spPr/>
      <dgm:t>
        <a:bodyPr/>
        <a:lstStyle/>
        <a:p>
          <a:endParaRPr lang="pt-PT" sz="1400" noProof="0"/>
        </a:p>
      </dgm:t>
    </dgm:pt>
    <dgm:pt modelId="{6C5843D7-F062-4226-A860-C8C6F33C9FE8}">
      <dgm:prSet custT="1"/>
      <dgm:spPr/>
      <dgm:t>
        <a:bodyPr/>
        <a:lstStyle/>
        <a:p>
          <a:r>
            <a:rPr lang="pt-PT" sz="2400" dirty="0" smtClean="0"/>
            <a:t>E-mail</a:t>
          </a:r>
          <a:endParaRPr lang="en-GB" sz="2400" dirty="0"/>
        </a:p>
      </dgm:t>
    </dgm:pt>
    <dgm:pt modelId="{F73C997A-C013-4A28-97DB-2921BC01BCF1}" type="parTrans" cxnId="{F6E7739F-D22E-41C8-B1BD-606CE39840C5}">
      <dgm:prSet/>
      <dgm:spPr/>
      <dgm:t>
        <a:bodyPr/>
        <a:lstStyle/>
        <a:p>
          <a:endParaRPr lang="en-GB"/>
        </a:p>
      </dgm:t>
    </dgm:pt>
    <dgm:pt modelId="{98145C4A-F10C-4862-8AD7-95DD58E42732}" type="sibTrans" cxnId="{F6E7739F-D22E-41C8-B1BD-606CE39840C5}">
      <dgm:prSet/>
      <dgm:spPr/>
      <dgm:t>
        <a:bodyPr/>
        <a:lstStyle/>
        <a:p>
          <a:endParaRPr lang="en-GB"/>
        </a:p>
      </dgm:t>
    </dgm:pt>
    <dgm:pt modelId="{F6B7BC95-795B-4913-AC63-A29CAC2BE38E}" type="pres">
      <dgm:prSet presAssocID="{19A5FDA3-CAEE-41E3-B42A-8EF95A53ED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3E7DD29-5155-480C-8544-BB198AB520B0}" type="pres">
      <dgm:prSet presAssocID="{2E04156A-22F0-4238-9F36-715432C0AD82}" presName="root1" presStyleCnt="0"/>
      <dgm:spPr/>
      <dgm:t>
        <a:bodyPr/>
        <a:lstStyle/>
        <a:p>
          <a:endParaRPr lang="pt-PT"/>
        </a:p>
      </dgm:t>
    </dgm:pt>
    <dgm:pt modelId="{D6A18304-E868-48B2-82F2-C9027A12AFE5}" type="pres">
      <dgm:prSet presAssocID="{2E04156A-22F0-4238-9F36-715432C0AD82}" presName="LevelOneTextNode" presStyleLbl="node0" presStyleIdx="0" presStyleCnt="1" custScaleX="103288" custScaleY="208411" custLinFactX="-100000" custLinFactNeighborX="-150320" custLinFactNeighborY="-454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7C5801A-9467-40D0-A36B-262CF18BCC50}" type="pres">
      <dgm:prSet presAssocID="{2E04156A-22F0-4238-9F36-715432C0AD82}" presName="level2hierChild" presStyleCnt="0"/>
      <dgm:spPr/>
      <dgm:t>
        <a:bodyPr/>
        <a:lstStyle/>
        <a:p>
          <a:endParaRPr lang="pt-PT"/>
        </a:p>
      </dgm:t>
    </dgm:pt>
    <dgm:pt modelId="{ED149616-5529-4845-AF50-712E8F1E6B76}" type="pres">
      <dgm:prSet presAssocID="{5F2EC9FE-7F38-4404-856F-D7AEA3289E21}" presName="conn2-1" presStyleLbl="parChTrans1D2" presStyleIdx="0" presStyleCnt="3"/>
      <dgm:spPr/>
      <dgm:t>
        <a:bodyPr/>
        <a:lstStyle/>
        <a:p>
          <a:endParaRPr lang="pt-PT"/>
        </a:p>
      </dgm:t>
    </dgm:pt>
    <dgm:pt modelId="{8D52A967-DC2E-4E98-ADFF-0304C4DF6237}" type="pres">
      <dgm:prSet presAssocID="{5F2EC9FE-7F38-4404-856F-D7AEA3289E21}" presName="connTx" presStyleLbl="parChTrans1D2" presStyleIdx="0" presStyleCnt="3"/>
      <dgm:spPr/>
      <dgm:t>
        <a:bodyPr/>
        <a:lstStyle/>
        <a:p>
          <a:endParaRPr lang="pt-PT"/>
        </a:p>
      </dgm:t>
    </dgm:pt>
    <dgm:pt modelId="{3F779B15-9420-4C9D-8A46-E15F3F789701}" type="pres">
      <dgm:prSet presAssocID="{722FDF4B-12D3-407B-9CDD-264BBA82EBFD}" presName="root2" presStyleCnt="0"/>
      <dgm:spPr/>
      <dgm:t>
        <a:bodyPr/>
        <a:lstStyle/>
        <a:p>
          <a:endParaRPr lang="pt-PT"/>
        </a:p>
      </dgm:t>
    </dgm:pt>
    <dgm:pt modelId="{F002A55C-C099-4FB4-A474-649E591D9C33}" type="pres">
      <dgm:prSet presAssocID="{722FDF4B-12D3-407B-9CDD-264BBA82EBFD}" presName="LevelTwoTextNode" presStyleLbl="node2" presStyleIdx="0" presStyleCnt="3" custScaleX="133808" custScaleY="73058" custLinFactY="-61562" custLinFactNeighborX="-40873" custLinFactNeighborY="-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BAAC5621-2E4B-455E-91D1-00896AC4CB5C}" type="pres">
      <dgm:prSet presAssocID="{722FDF4B-12D3-407B-9CDD-264BBA82EBFD}" presName="level3hierChild" presStyleCnt="0"/>
      <dgm:spPr/>
      <dgm:t>
        <a:bodyPr/>
        <a:lstStyle/>
        <a:p>
          <a:endParaRPr lang="pt-PT"/>
        </a:p>
      </dgm:t>
    </dgm:pt>
    <dgm:pt modelId="{803D7485-613E-4C8A-BCCF-F22B1089EEC6}" type="pres">
      <dgm:prSet presAssocID="{36C87CC3-F6AE-4902-A653-34C48BFCC479}" presName="conn2-1" presStyleLbl="parChTrans1D3" presStyleIdx="0" presStyleCnt="5"/>
      <dgm:spPr/>
      <dgm:t>
        <a:bodyPr/>
        <a:lstStyle/>
        <a:p>
          <a:endParaRPr lang="pt-PT"/>
        </a:p>
      </dgm:t>
    </dgm:pt>
    <dgm:pt modelId="{BC216CB6-C628-49D1-97A0-AA2B42050D05}" type="pres">
      <dgm:prSet presAssocID="{36C87CC3-F6AE-4902-A653-34C48BFCC479}" presName="connTx" presStyleLbl="parChTrans1D3" presStyleIdx="0" presStyleCnt="5"/>
      <dgm:spPr/>
      <dgm:t>
        <a:bodyPr/>
        <a:lstStyle/>
        <a:p>
          <a:endParaRPr lang="pt-PT"/>
        </a:p>
      </dgm:t>
    </dgm:pt>
    <dgm:pt modelId="{E4701420-1A1C-4A31-A0E7-51061500C35F}" type="pres">
      <dgm:prSet presAssocID="{E6DA5719-6260-4C04-99A5-01E066F32548}" presName="root2" presStyleCnt="0"/>
      <dgm:spPr/>
      <dgm:t>
        <a:bodyPr/>
        <a:lstStyle/>
        <a:p>
          <a:endParaRPr lang="pt-PT"/>
        </a:p>
      </dgm:t>
    </dgm:pt>
    <dgm:pt modelId="{99341763-00C8-4F48-ACF6-796CCD7061CB}" type="pres">
      <dgm:prSet presAssocID="{E6DA5719-6260-4C04-99A5-01E066F32548}" presName="LevelTwoTextNode" presStyleLbl="node3" presStyleIdx="0" presStyleCnt="5" custScaleX="154678" custScaleY="73656" custLinFactNeighborX="-32437" custLinFactNeighborY="9838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D65C260D-8001-4BAC-88AE-7354BFC956E2}" type="pres">
      <dgm:prSet presAssocID="{E6DA5719-6260-4C04-99A5-01E066F32548}" presName="level3hierChild" presStyleCnt="0"/>
      <dgm:spPr/>
      <dgm:t>
        <a:bodyPr/>
        <a:lstStyle/>
        <a:p>
          <a:endParaRPr lang="pt-PT"/>
        </a:p>
      </dgm:t>
    </dgm:pt>
    <dgm:pt modelId="{0C060D85-847E-4CAC-A8B5-70C957FC3A55}" type="pres">
      <dgm:prSet presAssocID="{BF987771-0A6A-4BB5-98AE-8A7E03BBADEC}" presName="conn2-1" presStyleLbl="parChTrans1D3" presStyleIdx="1" presStyleCnt="5"/>
      <dgm:spPr/>
      <dgm:t>
        <a:bodyPr/>
        <a:lstStyle/>
        <a:p>
          <a:endParaRPr lang="pt-PT"/>
        </a:p>
      </dgm:t>
    </dgm:pt>
    <dgm:pt modelId="{0665ECEA-0987-4026-958F-9253AD74905D}" type="pres">
      <dgm:prSet presAssocID="{BF987771-0A6A-4BB5-98AE-8A7E03BBADEC}" presName="connTx" presStyleLbl="parChTrans1D3" presStyleIdx="1" presStyleCnt="5"/>
      <dgm:spPr/>
      <dgm:t>
        <a:bodyPr/>
        <a:lstStyle/>
        <a:p>
          <a:endParaRPr lang="pt-PT"/>
        </a:p>
      </dgm:t>
    </dgm:pt>
    <dgm:pt modelId="{2136174F-87A5-486A-B934-9B0E04C96424}" type="pres">
      <dgm:prSet presAssocID="{6DEC7CF3-B567-493C-BC5B-7474EDA4B71E}" presName="root2" presStyleCnt="0"/>
      <dgm:spPr/>
      <dgm:t>
        <a:bodyPr/>
        <a:lstStyle/>
        <a:p>
          <a:endParaRPr lang="pt-PT"/>
        </a:p>
      </dgm:t>
    </dgm:pt>
    <dgm:pt modelId="{B83B584A-3152-485E-8B8B-61BE5F3FDC07}" type="pres">
      <dgm:prSet presAssocID="{6DEC7CF3-B567-493C-BC5B-7474EDA4B71E}" presName="LevelTwoTextNode" presStyleLbl="node3" presStyleIdx="1" presStyleCnt="5" custScaleX="161100" custScaleY="84678" custLinFactNeighborX="-36399" custLinFactNeighborY="-9328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D7C3B0B-2C06-46FB-9C42-FA90BB43D36E}" type="pres">
      <dgm:prSet presAssocID="{6DEC7CF3-B567-493C-BC5B-7474EDA4B71E}" presName="level3hierChild" presStyleCnt="0"/>
      <dgm:spPr/>
      <dgm:t>
        <a:bodyPr/>
        <a:lstStyle/>
        <a:p>
          <a:endParaRPr lang="pt-PT"/>
        </a:p>
      </dgm:t>
    </dgm:pt>
    <dgm:pt modelId="{2F6EF72A-2822-48B0-92E6-4C41B1804BF4}" type="pres">
      <dgm:prSet presAssocID="{1494067F-0878-481A-9FA4-6EC9DBE9C365}" presName="conn2-1" presStyleLbl="parChTrans1D3" presStyleIdx="2" presStyleCnt="5"/>
      <dgm:spPr/>
      <dgm:t>
        <a:bodyPr/>
        <a:lstStyle/>
        <a:p>
          <a:endParaRPr lang="pt-PT"/>
        </a:p>
      </dgm:t>
    </dgm:pt>
    <dgm:pt modelId="{87788E2C-3C1A-457D-9B00-21120179CD37}" type="pres">
      <dgm:prSet presAssocID="{1494067F-0878-481A-9FA4-6EC9DBE9C365}" presName="connTx" presStyleLbl="parChTrans1D3" presStyleIdx="2" presStyleCnt="5"/>
      <dgm:spPr/>
      <dgm:t>
        <a:bodyPr/>
        <a:lstStyle/>
        <a:p>
          <a:endParaRPr lang="pt-PT"/>
        </a:p>
      </dgm:t>
    </dgm:pt>
    <dgm:pt modelId="{59CDD0F1-2B91-4C29-A53F-F7EDD9B802B7}" type="pres">
      <dgm:prSet presAssocID="{BFC3970C-FEB8-42FA-9F67-AC7746DC4D1C}" presName="root2" presStyleCnt="0"/>
      <dgm:spPr/>
      <dgm:t>
        <a:bodyPr/>
        <a:lstStyle/>
        <a:p>
          <a:endParaRPr lang="pt-PT"/>
        </a:p>
      </dgm:t>
    </dgm:pt>
    <dgm:pt modelId="{DE5C0D01-1B26-42C3-911A-D4BDF71E8E54}" type="pres">
      <dgm:prSet presAssocID="{BFC3970C-FEB8-42FA-9F67-AC7746DC4D1C}" presName="LevelTwoTextNode" presStyleLbl="node3" presStyleIdx="2" presStyleCnt="5" custScaleX="151182" custScaleY="81335" custLinFactY="-113658" custLinFactNeighborX="-32136" custLinFactNeighborY="-2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286FA035-E2AA-4953-A586-C68CDA8225A7}" type="pres">
      <dgm:prSet presAssocID="{BFC3970C-FEB8-42FA-9F67-AC7746DC4D1C}" presName="level3hierChild" presStyleCnt="0"/>
      <dgm:spPr/>
      <dgm:t>
        <a:bodyPr/>
        <a:lstStyle/>
        <a:p>
          <a:endParaRPr lang="pt-PT"/>
        </a:p>
      </dgm:t>
    </dgm:pt>
    <dgm:pt modelId="{EB36C167-010D-442A-BBC0-73911D3A35B9}" type="pres">
      <dgm:prSet presAssocID="{73DCF677-3651-4CAD-8904-70E299618B71}" presName="conn2-1" presStyleLbl="parChTrans1D3" presStyleIdx="3" presStyleCnt="5"/>
      <dgm:spPr/>
      <dgm:t>
        <a:bodyPr/>
        <a:lstStyle/>
        <a:p>
          <a:endParaRPr lang="pt-PT"/>
        </a:p>
      </dgm:t>
    </dgm:pt>
    <dgm:pt modelId="{F099A9D8-20CC-427F-8659-DD8996ACA4B5}" type="pres">
      <dgm:prSet presAssocID="{73DCF677-3651-4CAD-8904-70E299618B71}" presName="connTx" presStyleLbl="parChTrans1D3" presStyleIdx="3" presStyleCnt="5"/>
      <dgm:spPr/>
      <dgm:t>
        <a:bodyPr/>
        <a:lstStyle/>
        <a:p>
          <a:endParaRPr lang="pt-PT"/>
        </a:p>
      </dgm:t>
    </dgm:pt>
    <dgm:pt modelId="{059F2F5C-DADF-4D3B-A9CC-E965CC95747A}" type="pres">
      <dgm:prSet presAssocID="{6AB9A23E-A495-4D15-B4E2-0AD03BB99BDF}" presName="root2" presStyleCnt="0"/>
      <dgm:spPr/>
      <dgm:t>
        <a:bodyPr/>
        <a:lstStyle/>
        <a:p>
          <a:endParaRPr lang="pt-PT"/>
        </a:p>
      </dgm:t>
    </dgm:pt>
    <dgm:pt modelId="{F3FCC6BB-3AB3-41BD-AEEC-5868D0778FAD}" type="pres">
      <dgm:prSet presAssocID="{6AB9A23E-A495-4D15-B4E2-0AD03BB99BDF}" presName="LevelTwoTextNode" presStyleLbl="node3" presStyleIdx="3" presStyleCnt="5" custScaleX="150037" custScaleY="63697" custLinFactNeighborX="-24513" custLinFactNeighborY="-91206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CE3A85EA-191F-4C07-83DF-3B746A6A6937}" type="pres">
      <dgm:prSet presAssocID="{6AB9A23E-A495-4D15-B4E2-0AD03BB99BDF}" presName="level3hierChild" presStyleCnt="0"/>
      <dgm:spPr/>
      <dgm:t>
        <a:bodyPr/>
        <a:lstStyle/>
        <a:p>
          <a:endParaRPr lang="pt-PT"/>
        </a:p>
      </dgm:t>
    </dgm:pt>
    <dgm:pt modelId="{9AE3245A-7958-44B7-91F6-FF14C736F75F}" type="pres">
      <dgm:prSet presAssocID="{F73C997A-C013-4A28-97DB-2921BC01BCF1}" presName="conn2-1" presStyleLbl="parChTrans1D3" presStyleIdx="4" presStyleCnt="5"/>
      <dgm:spPr/>
      <dgm:t>
        <a:bodyPr/>
        <a:lstStyle/>
        <a:p>
          <a:endParaRPr lang="en-GB"/>
        </a:p>
      </dgm:t>
    </dgm:pt>
    <dgm:pt modelId="{322A70C3-BEBE-4368-ADD7-A536522E2300}" type="pres">
      <dgm:prSet presAssocID="{F73C997A-C013-4A28-97DB-2921BC01BCF1}" presName="connTx" presStyleLbl="parChTrans1D3" presStyleIdx="4" presStyleCnt="5"/>
      <dgm:spPr/>
      <dgm:t>
        <a:bodyPr/>
        <a:lstStyle/>
        <a:p>
          <a:endParaRPr lang="en-GB"/>
        </a:p>
      </dgm:t>
    </dgm:pt>
    <dgm:pt modelId="{8258B875-34E7-4217-B1C2-9F7607AFE8E3}" type="pres">
      <dgm:prSet presAssocID="{6C5843D7-F062-4226-A860-C8C6F33C9FE8}" presName="root2" presStyleCnt="0"/>
      <dgm:spPr/>
    </dgm:pt>
    <dgm:pt modelId="{771A19F8-0683-4B32-B6A0-12D016F6DEDE}" type="pres">
      <dgm:prSet presAssocID="{6C5843D7-F062-4226-A860-C8C6F33C9FE8}" presName="LevelTwoTextNode" presStyleLbl="node3" presStyleIdx="4" presStyleCnt="5" custScaleX="131065" custScaleY="79457" custLinFactNeighborX="-16590" custLinFactNeighborY="-762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879F3C3-3B9C-4706-B206-05B689B6D514}" type="pres">
      <dgm:prSet presAssocID="{6C5843D7-F062-4226-A860-C8C6F33C9FE8}" presName="level3hierChild" presStyleCnt="0"/>
      <dgm:spPr/>
    </dgm:pt>
    <dgm:pt modelId="{E0322B32-8963-44AC-9C36-89DA7BF28FFC}" type="pres">
      <dgm:prSet presAssocID="{3B56CF58-3BFC-4D52-9FEC-736E7946F42F}" presName="conn2-1" presStyleLbl="parChTrans1D2" presStyleIdx="1" presStyleCnt="3"/>
      <dgm:spPr/>
      <dgm:t>
        <a:bodyPr/>
        <a:lstStyle/>
        <a:p>
          <a:endParaRPr lang="pt-PT"/>
        </a:p>
      </dgm:t>
    </dgm:pt>
    <dgm:pt modelId="{B836CC56-070E-4EA9-A197-566B908CE4E6}" type="pres">
      <dgm:prSet presAssocID="{3B56CF58-3BFC-4D52-9FEC-736E7946F42F}" presName="connTx" presStyleLbl="parChTrans1D2" presStyleIdx="1" presStyleCnt="3"/>
      <dgm:spPr/>
      <dgm:t>
        <a:bodyPr/>
        <a:lstStyle/>
        <a:p>
          <a:endParaRPr lang="pt-PT"/>
        </a:p>
      </dgm:t>
    </dgm:pt>
    <dgm:pt modelId="{20EBE28C-84C9-49A2-8C84-C6E9AA26F438}" type="pres">
      <dgm:prSet presAssocID="{CCB14657-EBF2-485A-A695-A7286AC82D98}" presName="root2" presStyleCnt="0"/>
      <dgm:spPr/>
      <dgm:t>
        <a:bodyPr/>
        <a:lstStyle/>
        <a:p>
          <a:endParaRPr lang="pt-PT"/>
        </a:p>
      </dgm:t>
    </dgm:pt>
    <dgm:pt modelId="{8F13D84A-3BBA-48EB-9A4E-0F2EA9F34B61}" type="pres">
      <dgm:prSet presAssocID="{CCB14657-EBF2-485A-A695-A7286AC82D98}" presName="LevelTwoTextNode" presStyleLbl="node2" presStyleIdx="1" presStyleCnt="3" custScaleX="132953" custScaleY="67501" custLinFactY="54485" custLinFactNeighborX="-17102" custLinFactNeighborY="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57F887DE-006A-4880-A9BD-7D372BF47B4B}" type="pres">
      <dgm:prSet presAssocID="{CCB14657-EBF2-485A-A695-A7286AC82D98}" presName="level3hierChild" presStyleCnt="0"/>
      <dgm:spPr/>
      <dgm:t>
        <a:bodyPr/>
        <a:lstStyle/>
        <a:p>
          <a:endParaRPr lang="pt-PT"/>
        </a:p>
      </dgm:t>
    </dgm:pt>
    <dgm:pt modelId="{42FBD8A5-1BE6-487C-B953-F8FAA0536DFD}" type="pres">
      <dgm:prSet presAssocID="{BAADDC74-B38C-4D2C-BCB1-AD99BEDB6097}" presName="conn2-1" presStyleLbl="parChTrans1D2" presStyleIdx="2" presStyleCnt="3"/>
      <dgm:spPr/>
      <dgm:t>
        <a:bodyPr/>
        <a:lstStyle/>
        <a:p>
          <a:endParaRPr lang="pt-PT"/>
        </a:p>
      </dgm:t>
    </dgm:pt>
    <dgm:pt modelId="{8BACE37A-8EE8-4B1F-95AF-E6A896469573}" type="pres">
      <dgm:prSet presAssocID="{BAADDC74-B38C-4D2C-BCB1-AD99BEDB6097}" presName="connTx" presStyleLbl="parChTrans1D2" presStyleIdx="2" presStyleCnt="3"/>
      <dgm:spPr/>
      <dgm:t>
        <a:bodyPr/>
        <a:lstStyle/>
        <a:p>
          <a:endParaRPr lang="pt-PT"/>
        </a:p>
      </dgm:t>
    </dgm:pt>
    <dgm:pt modelId="{9F6864EE-FFFE-4989-8E2C-85466DC80E17}" type="pres">
      <dgm:prSet presAssocID="{50193686-045F-44F5-AB39-8D261295CF5B}" presName="root2" presStyleCnt="0"/>
      <dgm:spPr/>
      <dgm:t>
        <a:bodyPr/>
        <a:lstStyle/>
        <a:p>
          <a:endParaRPr lang="pt-PT"/>
        </a:p>
      </dgm:t>
    </dgm:pt>
    <dgm:pt modelId="{91595967-A86D-4510-99D7-C0BD883898F8}" type="pres">
      <dgm:prSet presAssocID="{50193686-045F-44F5-AB39-8D261295CF5B}" presName="LevelTwoTextNode" presStyleLbl="node2" presStyleIdx="2" presStyleCnt="3" custScaleX="141325" custScaleY="62866" custLinFactNeighborX="-17102" custLinFactNeighborY="-31023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3A83D9E4-5AFD-4ACD-BCF2-EFDA197C97BB}" type="pres">
      <dgm:prSet presAssocID="{50193686-045F-44F5-AB39-8D261295CF5B}" presName="level3hierChild" presStyleCnt="0"/>
      <dgm:spPr/>
      <dgm:t>
        <a:bodyPr/>
        <a:lstStyle/>
        <a:p>
          <a:endParaRPr lang="pt-PT"/>
        </a:p>
      </dgm:t>
    </dgm:pt>
  </dgm:ptLst>
  <dgm:cxnLst>
    <dgm:cxn modelId="{8EBB01FC-3A00-4B2B-A909-A22EA7DEDA28}" type="presOf" srcId="{F73C997A-C013-4A28-97DB-2921BC01BCF1}" destId="{9AE3245A-7958-44B7-91F6-FF14C736F75F}" srcOrd="0" destOrd="0" presId="urn:microsoft.com/office/officeart/2005/8/layout/hierarchy2"/>
    <dgm:cxn modelId="{F6E7739F-D22E-41C8-B1BD-606CE39840C5}" srcId="{722FDF4B-12D3-407B-9CDD-264BBA82EBFD}" destId="{6C5843D7-F062-4226-A860-C8C6F33C9FE8}" srcOrd="4" destOrd="0" parTransId="{F73C997A-C013-4A28-97DB-2921BC01BCF1}" sibTransId="{98145C4A-F10C-4862-8AD7-95DD58E42732}"/>
    <dgm:cxn modelId="{ACEA2574-C92B-497F-87AC-7258835A726B}" type="presOf" srcId="{BAADDC74-B38C-4D2C-BCB1-AD99BEDB6097}" destId="{42FBD8A5-1BE6-487C-B953-F8FAA0536DFD}" srcOrd="0" destOrd="0" presId="urn:microsoft.com/office/officeart/2005/8/layout/hierarchy2"/>
    <dgm:cxn modelId="{36F44C31-17D6-4E77-B140-CE5DA9D5D1AB}" srcId="{2E04156A-22F0-4238-9F36-715432C0AD82}" destId="{50193686-045F-44F5-AB39-8D261295CF5B}" srcOrd="2" destOrd="0" parTransId="{BAADDC74-B38C-4D2C-BCB1-AD99BEDB6097}" sibTransId="{44633EAB-EB22-4B78-AB8F-2368B0A51FD0}"/>
    <dgm:cxn modelId="{092A546B-38F6-4045-8399-619C754986DA}" type="presOf" srcId="{5F2EC9FE-7F38-4404-856F-D7AEA3289E21}" destId="{8D52A967-DC2E-4E98-ADFF-0304C4DF6237}" srcOrd="1" destOrd="0" presId="urn:microsoft.com/office/officeart/2005/8/layout/hierarchy2"/>
    <dgm:cxn modelId="{D82C66C5-8ECC-43E0-9245-2DB819012261}" type="presOf" srcId="{3B56CF58-3BFC-4D52-9FEC-736E7946F42F}" destId="{B836CC56-070E-4EA9-A197-566B908CE4E6}" srcOrd="1" destOrd="0" presId="urn:microsoft.com/office/officeart/2005/8/layout/hierarchy2"/>
    <dgm:cxn modelId="{97334362-106D-4BAC-B878-4ED71433F664}" type="presOf" srcId="{6AB9A23E-A495-4D15-B4E2-0AD03BB99BDF}" destId="{F3FCC6BB-3AB3-41BD-AEEC-5868D0778FAD}" srcOrd="0" destOrd="0" presId="urn:microsoft.com/office/officeart/2005/8/layout/hierarchy2"/>
    <dgm:cxn modelId="{12729DB9-61DC-4E98-B530-78C7FF0E06DA}" type="presOf" srcId="{5F2EC9FE-7F38-4404-856F-D7AEA3289E21}" destId="{ED149616-5529-4845-AF50-712E8F1E6B76}" srcOrd="0" destOrd="0" presId="urn:microsoft.com/office/officeart/2005/8/layout/hierarchy2"/>
    <dgm:cxn modelId="{15099EE6-DDCF-4BB3-BE3F-3CF909950AD5}" type="presOf" srcId="{36C87CC3-F6AE-4902-A653-34C48BFCC479}" destId="{803D7485-613E-4C8A-BCCF-F22B1089EEC6}" srcOrd="0" destOrd="0" presId="urn:microsoft.com/office/officeart/2005/8/layout/hierarchy2"/>
    <dgm:cxn modelId="{39234A4E-CA8E-41EC-A2BF-D8D2F1A2CB6A}" type="presOf" srcId="{2E04156A-22F0-4238-9F36-715432C0AD82}" destId="{D6A18304-E868-48B2-82F2-C9027A12AFE5}" srcOrd="0" destOrd="0" presId="urn:microsoft.com/office/officeart/2005/8/layout/hierarchy2"/>
    <dgm:cxn modelId="{7BF02248-3194-4CD7-BEA9-169516E0DCDE}" type="presOf" srcId="{3B56CF58-3BFC-4D52-9FEC-736E7946F42F}" destId="{E0322B32-8963-44AC-9C36-89DA7BF28FFC}" srcOrd="0" destOrd="0" presId="urn:microsoft.com/office/officeart/2005/8/layout/hierarchy2"/>
    <dgm:cxn modelId="{F6A1EA69-3D59-4ADE-9A98-74C2FE2404CE}" srcId="{2E04156A-22F0-4238-9F36-715432C0AD82}" destId="{CCB14657-EBF2-485A-A695-A7286AC82D98}" srcOrd="1" destOrd="0" parTransId="{3B56CF58-3BFC-4D52-9FEC-736E7946F42F}" sibTransId="{B66D114A-171A-4E85-8254-C342979B6972}"/>
    <dgm:cxn modelId="{7F51D78A-3AD6-4D65-A2A3-BFAA4D4CFC24}" type="presOf" srcId="{BAADDC74-B38C-4D2C-BCB1-AD99BEDB6097}" destId="{8BACE37A-8EE8-4B1F-95AF-E6A896469573}" srcOrd="1" destOrd="0" presId="urn:microsoft.com/office/officeart/2005/8/layout/hierarchy2"/>
    <dgm:cxn modelId="{DD7C968A-AAFE-496D-AC76-654333785D99}" type="presOf" srcId="{CCB14657-EBF2-485A-A695-A7286AC82D98}" destId="{8F13D84A-3BBA-48EB-9A4E-0F2EA9F34B61}" srcOrd="0" destOrd="0" presId="urn:microsoft.com/office/officeart/2005/8/layout/hierarchy2"/>
    <dgm:cxn modelId="{A00FB517-97CC-41B2-8C0D-EA1CCD06577C}" type="presOf" srcId="{1494067F-0878-481A-9FA4-6EC9DBE9C365}" destId="{87788E2C-3C1A-457D-9B00-21120179CD37}" srcOrd="1" destOrd="0" presId="urn:microsoft.com/office/officeart/2005/8/layout/hierarchy2"/>
    <dgm:cxn modelId="{50492B7A-FF1E-4C41-A5E8-940A5215D848}" type="presOf" srcId="{F73C997A-C013-4A28-97DB-2921BC01BCF1}" destId="{322A70C3-BEBE-4368-ADD7-A536522E2300}" srcOrd="1" destOrd="0" presId="urn:microsoft.com/office/officeart/2005/8/layout/hierarchy2"/>
    <dgm:cxn modelId="{8AC99E66-F942-468B-B545-55BBD594A5FD}" type="presOf" srcId="{BF987771-0A6A-4BB5-98AE-8A7E03BBADEC}" destId="{0665ECEA-0987-4026-958F-9253AD74905D}" srcOrd="1" destOrd="0" presId="urn:microsoft.com/office/officeart/2005/8/layout/hierarchy2"/>
    <dgm:cxn modelId="{31F5F570-29E9-41DD-8442-62D51F771A27}" type="presOf" srcId="{BFC3970C-FEB8-42FA-9F67-AC7746DC4D1C}" destId="{DE5C0D01-1B26-42C3-911A-D4BDF71E8E54}" srcOrd="0" destOrd="0" presId="urn:microsoft.com/office/officeart/2005/8/layout/hierarchy2"/>
    <dgm:cxn modelId="{5D0694EE-0477-406B-9845-3F1AC6DE51F0}" type="presOf" srcId="{6DEC7CF3-B567-493C-BC5B-7474EDA4B71E}" destId="{B83B584A-3152-485E-8B8B-61BE5F3FDC07}" srcOrd="0" destOrd="0" presId="urn:microsoft.com/office/officeart/2005/8/layout/hierarchy2"/>
    <dgm:cxn modelId="{7C96739E-ABC5-4B34-85F8-0774353503BC}" srcId="{722FDF4B-12D3-407B-9CDD-264BBA82EBFD}" destId="{BFC3970C-FEB8-42FA-9F67-AC7746DC4D1C}" srcOrd="2" destOrd="0" parTransId="{1494067F-0878-481A-9FA4-6EC9DBE9C365}" sibTransId="{0DA798A5-A983-416E-969E-F3814A25CD7E}"/>
    <dgm:cxn modelId="{74A03EB7-4BDD-4396-8F91-68B0C58E0760}" type="presOf" srcId="{73DCF677-3651-4CAD-8904-70E299618B71}" destId="{EB36C167-010D-442A-BBC0-73911D3A35B9}" srcOrd="0" destOrd="0" presId="urn:microsoft.com/office/officeart/2005/8/layout/hierarchy2"/>
    <dgm:cxn modelId="{9E8C6C78-E41E-4B95-9B68-00822BF8524A}" srcId="{722FDF4B-12D3-407B-9CDD-264BBA82EBFD}" destId="{6DEC7CF3-B567-493C-BC5B-7474EDA4B71E}" srcOrd="1" destOrd="0" parTransId="{BF987771-0A6A-4BB5-98AE-8A7E03BBADEC}" sibTransId="{3108A644-9554-4674-8A26-0DBB7744B15F}"/>
    <dgm:cxn modelId="{ED7E6F1E-5659-41BD-88B1-E51E12DEE372}" type="presOf" srcId="{1494067F-0878-481A-9FA4-6EC9DBE9C365}" destId="{2F6EF72A-2822-48B0-92E6-4C41B1804BF4}" srcOrd="0" destOrd="0" presId="urn:microsoft.com/office/officeart/2005/8/layout/hierarchy2"/>
    <dgm:cxn modelId="{8D0A6860-7ED2-4379-9E64-5F9B6ECC580C}" srcId="{722FDF4B-12D3-407B-9CDD-264BBA82EBFD}" destId="{6AB9A23E-A495-4D15-B4E2-0AD03BB99BDF}" srcOrd="3" destOrd="0" parTransId="{73DCF677-3651-4CAD-8904-70E299618B71}" sibTransId="{E759243A-C86F-4BBC-9149-BB3F4306730F}"/>
    <dgm:cxn modelId="{3CF2520C-F006-4338-9F58-489743B4E74C}" type="presOf" srcId="{19A5FDA3-CAEE-41E3-B42A-8EF95A53ED70}" destId="{F6B7BC95-795B-4913-AC63-A29CAC2BE38E}" srcOrd="0" destOrd="0" presId="urn:microsoft.com/office/officeart/2005/8/layout/hierarchy2"/>
    <dgm:cxn modelId="{77093966-60AB-4F56-B45C-FD1A0D05B911}" type="presOf" srcId="{6C5843D7-F062-4226-A860-C8C6F33C9FE8}" destId="{771A19F8-0683-4B32-B6A0-12D016F6DEDE}" srcOrd="0" destOrd="0" presId="urn:microsoft.com/office/officeart/2005/8/layout/hierarchy2"/>
    <dgm:cxn modelId="{DC5BA657-2A17-42C9-AC53-3CA334E57B63}" srcId="{19A5FDA3-CAEE-41E3-B42A-8EF95A53ED70}" destId="{2E04156A-22F0-4238-9F36-715432C0AD82}" srcOrd="0" destOrd="0" parTransId="{6866FBDD-7EFC-4831-8F66-5784DFE3327E}" sibTransId="{DB2EE524-948C-4C7D-AF9F-1043833BA2F2}"/>
    <dgm:cxn modelId="{2841D497-742E-4500-900A-3F480801AE03}" type="presOf" srcId="{36C87CC3-F6AE-4902-A653-34C48BFCC479}" destId="{BC216CB6-C628-49D1-97A0-AA2B42050D05}" srcOrd="1" destOrd="0" presId="urn:microsoft.com/office/officeart/2005/8/layout/hierarchy2"/>
    <dgm:cxn modelId="{B5564C44-616A-4255-8C4F-27E171E68856}" srcId="{722FDF4B-12D3-407B-9CDD-264BBA82EBFD}" destId="{E6DA5719-6260-4C04-99A5-01E066F32548}" srcOrd="0" destOrd="0" parTransId="{36C87CC3-F6AE-4902-A653-34C48BFCC479}" sibTransId="{4D2A2288-951E-4191-993B-8F931FF83EF2}"/>
    <dgm:cxn modelId="{7515CF7B-669F-4FA7-91C7-926D91E3CB20}" type="presOf" srcId="{E6DA5719-6260-4C04-99A5-01E066F32548}" destId="{99341763-00C8-4F48-ACF6-796CCD7061CB}" srcOrd="0" destOrd="0" presId="urn:microsoft.com/office/officeart/2005/8/layout/hierarchy2"/>
    <dgm:cxn modelId="{CBD9B5BE-D58E-454E-BFCF-35770B70141F}" type="presOf" srcId="{50193686-045F-44F5-AB39-8D261295CF5B}" destId="{91595967-A86D-4510-99D7-C0BD883898F8}" srcOrd="0" destOrd="0" presId="urn:microsoft.com/office/officeart/2005/8/layout/hierarchy2"/>
    <dgm:cxn modelId="{F60495EE-8075-4D07-AF29-532B5206B24D}" type="presOf" srcId="{722FDF4B-12D3-407B-9CDD-264BBA82EBFD}" destId="{F002A55C-C099-4FB4-A474-649E591D9C33}" srcOrd="0" destOrd="0" presId="urn:microsoft.com/office/officeart/2005/8/layout/hierarchy2"/>
    <dgm:cxn modelId="{76960826-3C39-4F34-860E-2D0F12631D91}" srcId="{2E04156A-22F0-4238-9F36-715432C0AD82}" destId="{722FDF4B-12D3-407B-9CDD-264BBA82EBFD}" srcOrd="0" destOrd="0" parTransId="{5F2EC9FE-7F38-4404-856F-D7AEA3289E21}" sibTransId="{9DFFC1FD-4805-4145-AA87-392356751102}"/>
    <dgm:cxn modelId="{8A0954C8-11BC-4531-AE2C-DE359DC96D2B}" type="presOf" srcId="{73DCF677-3651-4CAD-8904-70E299618B71}" destId="{F099A9D8-20CC-427F-8659-DD8996ACA4B5}" srcOrd="1" destOrd="0" presId="urn:microsoft.com/office/officeart/2005/8/layout/hierarchy2"/>
    <dgm:cxn modelId="{153ACA5D-2541-4A76-AFE0-F267BB8C81C6}" type="presOf" srcId="{BF987771-0A6A-4BB5-98AE-8A7E03BBADEC}" destId="{0C060D85-847E-4CAC-A8B5-70C957FC3A55}" srcOrd="0" destOrd="0" presId="urn:microsoft.com/office/officeart/2005/8/layout/hierarchy2"/>
    <dgm:cxn modelId="{5131C720-9AC4-4463-8762-935D3C75274A}" type="presParOf" srcId="{F6B7BC95-795B-4913-AC63-A29CAC2BE38E}" destId="{33E7DD29-5155-480C-8544-BB198AB520B0}" srcOrd="0" destOrd="0" presId="urn:microsoft.com/office/officeart/2005/8/layout/hierarchy2"/>
    <dgm:cxn modelId="{4987CBD6-ABFD-4360-AB83-953E1651F0A1}" type="presParOf" srcId="{33E7DD29-5155-480C-8544-BB198AB520B0}" destId="{D6A18304-E868-48B2-82F2-C9027A12AFE5}" srcOrd="0" destOrd="0" presId="urn:microsoft.com/office/officeart/2005/8/layout/hierarchy2"/>
    <dgm:cxn modelId="{0D462504-1963-4DE6-ADC3-DE4D8E8D2E2A}" type="presParOf" srcId="{33E7DD29-5155-480C-8544-BB198AB520B0}" destId="{57C5801A-9467-40D0-A36B-262CF18BCC50}" srcOrd="1" destOrd="0" presId="urn:microsoft.com/office/officeart/2005/8/layout/hierarchy2"/>
    <dgm:cxn modelId="{8814566F-07F3-4459-B30E-ECEDDE5AFE1B}" type="presParOf" srcId="{57C5801A-9467-40D0-A36B-262CF18BCC50}" destId="{ED149616-5529-4845-AF50-712E8F1E6B76}" srcOrd="0" destOrd="0" presId="urn:microsoft.com/office/officeart/2005/8/layout/hierarchy2"/>
    <dgm:cxn modelId="{A61582D1-5399-4F0F-95CB-09C407A41983}" type="presParOf" srcId="{ED149616-5529-4845-AF50-712E8F1E6B76}" destId="{8D52A967-DC2E-4E98-ADFF-0304C4DF6237}" srcOrd="0" destOrd="0" presId="urn:microsoft.com/office/officeart/2005/8/layout/hierarchy2"/>
    <dgm:cxn modelId="{9E2D52BF-B269-4B2F-8DFF-F706D28BFBBF}" type="presParOf" srcId="{57C5801A-9467-40D0-A36B-262CF18BCC50}" destId="{3F779B15-9420-4C9D-8A46-E15F3F789701}" srcOrd="1" destOrd="0" presId="urn:microsoft.com/office/officeart/2005/8/layout/hierarchy2"/>
    <dgm:cxn modelId="{7A128E60-71B8-4ADE-AF8B-D3868C55B9D8}" type="presParOf" srcId="{3F779B15-9420-4C9D-8A46-E15F3F789701}" destId="{F002A55C-C099-4FB4-A474-649E591D9C33}" srcOrd="0" destOrd="0" presId="urn:microsoft.com/office/officeart/2005/8/layout/hierarchy2"/>
    <dgm:cxn modelId="{49047C35-12A6-438E-B10E-ADFD0B3265E7}" type="presParOf" srcId="{3F779B15-9420-4C9D-8A46-E15F3F789701}" destId="{BAAC5621-2E4B-455E-91D1-00896AC4CB5C}" srcOrd="1" destOrd="0" presId="urn:microsoft.com/office/officeart/2005/8/layout/hierarchy2"/>
    <dgm:cxn modelId="{BD97AA82-8900-40BF-88B5-DD6384B52B00}" type="presParOf" srcId="{BAAC5621-2E4B-455E-91D1-00896AC4CB5C}" destId="{803D7485-613E-4C8A-BCCF-F22B1089EEC6}" srcOrd="0" destOrd="0" presId="urn:microsoft.com/office/officeart/2005/8/layout/hierarchy2"/>
    <dgm:cxn modelId="{FE3DE34D-EA1A-4CAE-BA5E-C56C976CDD29}" type="presParOf" srcId="{803D7485-613E-4C8A-BCCF-F22B1089EEC6}" destId="{BC216CB6-C628-49D1-97A0-AA2B42050D05}" srcOrd="0" destOrd="0" presId="urn:microsoft.com/office/officeart/2005/8/layout/hierarchy2"/>
    <dgm:cxn modelId="{24E5D0C5-04C7-4288-B7EE-851A0F067CB8}" type="presParOf" srcId="{BAAC5621-2E4B-455E-91D1-00896AC4CB5C}" destId="{E4701420-1A1C-4A31-A0E7-51061500C35F}" srcOrd="1" destOrd="0" presId="urn:microsoft.com/office/officeart/2005/8/layout/hierarchy2"/>
    <dgm:cxn modelId="{8F4097D7-BB95-4B4A-8EFB-9C1C94349C36}" type="presParOf" srcId="{E4701420-1A1C-4A31-A0E7-51061500C35F}" destId="{99341763-00C8-4F48-ACF6-796CCD7061CB}" srcOrd="0" destOrd="0" presId="urn:microsoft.com/office/officeart/2005/8/layout/hierarchy2"/>
    <dgm:cxn modelId="{3DDFDEE5-9565-473F-8D7C-F79F57B0FD26}" type="presParOf" srcId="{E4701420-1A1C-4A31-A0E7-51061500C35F}" destId="{D65C260D-8001-4BAC-88AE-7354BFC956E2}" srcOrd="1" destOrd="0" presId="urn:microsoft.com/office/officeart/2005/8/layout/hierarchy2"/>
    <dgm:cxn modelId="{4E877AA6-D25A-4DC2-B267-7BA18F126507}" type="presParOf" srcId="{BAAC5621-2E4B-455E-91D1-00896AC4CB5C}" destId="{0C060D85-847E-4CAC-A8B5-70C957FC3A55}" srcOrd="2" destOrd="0" presId="urn:microsoft.com/office/officeart/2005/8/layout/hierarchy2"/>
    <dgm:cxn modelId="{B8675158-4F56-4B2C-8E24-83B7C9D0DCE8}" type="presParOf" srcId="{0C060D85-847E-4CAC-A8B5-70C957FC3A55}" destId="{0665ECEA-0987-4026-958F-9253AD74905D}" srcOrd="0" destOrd="0" presId="urn:microsoft.com/office/officeart/2005/8/layout/hierarchy2"/>
    <dgm:cxn modelId="{4E250137-4F8E-4A25-85EC-66942EB6E9D8}" type="presParOf" srcId="{BAAC5621-2E4B-455E-91D1-00896AC4CB5C}" destId="{2136174F-87A5-486A-B934-9B0E04C96424}" srcOrd="3" destOrd="0" presId="urn:microsoft.com/office/officeart/2005/8/layout/hierarchy2"/>
    <dgm:cxn modelId="{B51D007E-0ABA-4B29-9068-08CC1A1761DF}" type="presParOf" srcId="{2136174F-87A5-486A-B934-9B0E04C96424}" destId="{B83B584A-3152-485E-8B8B-61BE5F3FDC07}" srcOrd="0" destOrd="0" presId="urn:microsoft.com/office/officeart/2005/8/layout/hierarchy2"/>
    <dgm:cxn modelId="{5FD28080-F8A8-41A0-ADA4-BEC7D117C590}" type="presParOf" srcId="{2136174F-87A5-486A-B934-9B0E04C96424}" destId="{9D7C3B0B-2C06-46FB-9C42-FA90BB43D36E}" srcOrd="1" destOrd="0" presId="urn:microsoft.com/office/officeart/2005/8/layout/hierarchy2"/>
    <dgm:cxn modelId="{BB64903B-81CF-4E73-BECB-CD3A7669FBF7}" type="presParOf" srcId="{BAAC5621-2E4B-455E-91D1-00896AC4CB5C}" destId="{2F6EF72A-2822-48B0-92E6-4C41B1804BF4}" srcOrd="4" destOrd="0" presId="urn:microsoft.com/office/officeart/2005/8/layout/hierarchy2"/>
    <dgm:cxn modelId="{00E7E7A0-B36C-46FF-8933-EEE908B9BB9D}" type="presParOf" srcId="{2F6EF72A-2822-48B0-92E6-4C41B1804BF4}" destId="{87788E2C-3C1A-457D-9B00-21120179CD37}" srcOrd="0" destOrd="0" presId="urn:microsoft.com/office/officeart/2005/8/layout/hierarchy2"/>
    <dgm:cxn modelId="{718C5692-DD2E-467D-9942-47BBB3872D48}" type="presParOf" srcId="{BAAC5621-2E4B-455E-91D1-00896AC4CB5C}" destId="{59CDD0F1-2B91-4C29-A53F-F7EDD9B802B7}" srcOrd="5" destOrd="0" presId="urn:microsoft.com/office/officeart/2005/8/layout/hierarchy2"/>
    <dgm:cxn modelId="{EA00643A-0C0F-4BFC-B6E4-0E6B80B758D3}" type="presParOf" srcId="{59CDD0F1-2B91-4C29-A53F-F7EDD9B802B7}" destId="{DE5C0D01-1B26-42C3-911A-D4BDF71E8E54}" srcOrd="0" destOrd="0" presId="urn:microsoft.com/office/officeart/2005/8/layout/hierarchy2"/>
    <dgm:cxn modelId="{92CEFA17-31C0-4C3D-A84E-907A8A726AB1}" type="presParOf" srcId="{59CDD0F1-2B91-4C29-A53F-F7EDD9B802B7}" destId="{286FA035-E2AA-4953-A586-C68CDA8225A7}" srcOrd="1" destOrd="0" presId="urn:microsoft.com/office/officeart/2005/8/layout/hierarchy2"/>
    <dgm:cxn modelId="{0193F8A8-465C-429F-81C1-A6AE5F2B9391}" type="presParOf" srcId="{BAAC5621-2E4B-455E-91D1-00896AC4CB5C}" destId="{EB36C167-010D-442A-BBC0-73911D3A35B9}" srcOrd="6" destOrd="0" presId="urn:microsoft.com/office/officeart/2005/8/layout/hierarchy2"/>
    <dgm:cxn modelId="{63162045-67FA-44C4-B730-EB0067093E80}" type="presParOf" srcId="{EB36C167-010D-442A-BBC0-73911D3A35B9}" destId="{F099A9D8-20CC-427F-8659-DD8996ACA4B5}" srcOrd="0" destOrd="0" presId="urn:microsoft.com/office/officeart/2005/8/layout/hierarchy2"/>
    <dgm:cxn modelId="{2C84DED7-A045-4FDE-95A8-F6634DEEFC2D}" type="presParOf" srcId="{BAAC5621-2E4B-455E-91D1-00896AC4CB5C}" destId="{059F2F5C-DADF-4D3B-A9CC-E965CC95747A}" srcOrd="7" destOrd="0" presId="urn:microsoft.com/office/officeart/2005/8/layout/hierarchy2"/>
    <dgm:cxn modelId="{82791C09-DC0F-44AB-9A39-77A7363BF7E7}" type="presParOf" srcId="{059F2F5C-DADF-4D3B-A9CC-E965CC95747A}" destId="{F3FCC6BB-3AB3-41BD-AEEC-5868D0778FAD}" srcOrd="0" destOrd="0" presId="urn:microsoft.com/office/officeart/2005/8/layout/hierarchy2"/>
    <dgm:cxn modelId="{8DE57DFE-9202-4E7B-8F65-9A9221C1CF19}" type="presParOf" srcId="{059F2F5C-DADF-4D3B-A9CC-E965CC95747A}" destId="{CE3A85EA-191F-4C07-83DF-3B746A6A6937}" srcOrd="1" destOrd="0" presId="urn:microsoft.com/office/officeart/2005/8/layout/hierarchy2"/>
    <dgm:cxn modelId="{0CD326EB-63D3-4FE3-94C3-5D4EB087E821}" type="presParOf" srcId="{BAAC5621-2E4B-455E-91D1-00896AC4CB5C}" destId="{9AE3245A-7958-44B7-91F6-FF14C736F75F}" srcOrd="8" destOrd="0" presId="urn:microsoft.com/office/officeart/2005/8/layout/hierarchy2"/>
    <dgm:cxn modelId="{293E99F2-B6D0-42D3-B12D-77390281FB67}" type="presParOf" srcId="{9AE3245A-7958-44B7-91F6-FF14C736F75F}" destId="{322A70C3-BEBE-4368-ADD7-A536522E2300}" srcOrd="0" destOrd="0" presId="urn:microsoft.com/office/officeart/2005/8/layout/hierarchy2"/>
    <dgm:cxn modelId="{B18ACF71-65D5-4F5A-83B3-351FE6AF880C}" type="presParOf" srcId="{BAAC5621-2E4B-455E-91D1-00896AC4CB5C}" destId="{8258B875-34E7-4217-B1C2-9F7607AFE8E3}" srcOrd="9" destOrd="0" presId="urn:microsoft.com/office/officeart/2005/8/layout/hierarchy2"/>
    <dgm:cxn modelId="{2E9557CD-E825-4897-A3CE-CAF02C3620F9}" type="presParOf" srcId="{8258B875-34E7-4217-B1C2-9F7607AFE8E3}" destId="{771A19F8-0683-4B32-B6A0-12D016F6DEDE}" srcOrd="0" destOrd="0" presId="urn:microsoft.com/office/officeart/2005/8/layout/hierarchy2"/>
    <dgm:cxn modelId="{EBA4C106-FB17-4BD7-97ED-78C65CFE5455}" type="presParOf" srcId="{8258B875-34E7-4217-B1C2-9F7607AFE8E3}" destId="{B879F3C3-3B9C-4706-B206-05B689B6D514}" srcOrd="1" destOrd="0" presId="urn:microsoft.com/office/officeart/2005/8/layout/hierarchy2"/>
    <dgm:cxn modelId="{B8508A14-0A78-4FFD-B70C-D3FEECFEB542}" type="presParOf" srcId="{57C5801A-9467-40D0-A36B-262CF18BCC50}" destId="{E0322B32-8963-44AC-9C36-89DA7BF28FFC}" srcOrd="2" destOrd="0" presId="urn:microsoft.com/office/officeart/2005/8/layout/hierarchy2"/>
    <dgm:cxn modelId="{980F7640-9D98-4DFA-96C4-D0A3E97E8A49}" type="presParOf" srcId="{E0322B32-8963-44AC-9C36-89DA7BF28FFC}" destId="{B836CC56-070E-4EA9-A197-566B908CE4E6}" srcOrd="0" destOrd="0" presId="urn:microsoft.com/office/officeart/2005/8/layout/hierarchy2"/>
    <dgm:cxn modelId="{D5E2CE3C-97DA-4A2E-89DD-3B802A1A1BB5}" type="presParOf" srcId="{57C5801A-9467-40D0-A36B-262CF18BCC50}" destId="{20EBE28C-84C9-49A2-8C84-C6E9AA26F438}" srcOrd="3" destOrd="0" presId="urn:microsoft.com/office/officeart/2005/8/layout/hierarchy2"/>
    <dgm:cxn modelId="{58D18F36-D985-4B55-AB43-730EF370F54E}" type="presParOf" srcId="{20EBE28C-84C9-49A2-8C84-C6E9AA26F438}" destId="{8F13D84A-3BBA-48EB-9A4E-0F2EA9F34B61}" srcOrd="0" destOrd="0" presId="urn:microsoft.com/office/officeart/2005/8/layout/hierarchy2"/>
    <dgm:cxn modelId="{94A24C0F-5615-40CD-87D9-BDEC576504F5}" type="presParOf" srcId="{20EBE28C-84C9-49A2-8C84-C6E9AA26F438}" destId="{57F887DE-006A-4880-A9BD-7D372BF47B4B}" srcOrd="1" destOrd="0" presId="urn:microsoft.com/office/officeart/2005/8/layout/hierarchy2"/>
    <dgm:cxn modelId="{AAC1899D-924C-447B-B7CA-7928C311F5B6}" type="presParOf" srcId="{57C5801A-9467-40D0-A36B-262CF18BCC50}" destId="{42FBD8A5-1BE6-487C-B953-F8FAA0536DFD}" srcOrd="4" destOrd="0" presId="urn:microsoft.com/office/officeart/2005/8/layout/hierarchy2"/>
    <dgm:cxn modelId="{D65EA16C-7780-4E32-BE13-892DE74ACC12}" type="presParOf" srcId="{42FBD8A5-1BE6-487C-B953-F8FAA0536DFD}" destId="{8BACE37A-8EE8-4B1F-95AF-E6A896469573}" srcOrd="0" destOrd="0" presId="urn:microsoft.com/office/officeart/2005/8/layout/hierarchy2"/>
    <dgm:cxn modelId="{6DC2BEFC-311F-406E-82AB-3DA17DD04F7A}" type="presParOf" srcId="{57C5801A-9467-40D0-A36B-262CF18BCC50}" destId="{9F6864EE-FFFE-4989-8E2C-85466DC80E17}" srcOrd="5" destOrd="0" presId="urn:microsoft.com/office/officeart/2005/8/layout/hierarchy2"/>
    <dgm:cxn modelId="{6FE5AB3B-524D-4ED6-A184-A88825B8034A}" type="presParOf" srcId="{9F6864EE-FFFE-4989-8E2C-85466DC80E17}" destId="{91595967-A86D-4510-99D7-C0BD883898F8}" srcOrd="0" destOrd="0" presId="urn:microsoft.com/office/officeart/2005/8/layout/hierarchy2"/>
    <dgm:cxn modelId="{0025E73A-040B-4049-88AA-12B645AE7D4A}" type="presParOf" srcId="{9F6864EE-FFFE-4989-8E2C-85466DC80E17}" destId="{3A83D9E4-5AFD-4ACD-BCF2-EFDA197C97B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A5FDA3-CAEE-41E3-B42A-8EF95A53ED7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2E04156A-22F0-4238-9F36-715432C0AD8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Texto</a:t>
          </a:r>
          <a:endParaRPr lang="pt-PT" sz="2400" b="1" noProof="0" dirty="0"/>
        </a:p>
      </dgm:t>
    </dgm:pt>
    <dgm:pt modelId="{6866FBDD-7EFC-4831-8F66-5784DFE3327E}" type="par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DB2EE524-948C-4C7D-AF9F-1043833BA2F2}" type="sib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722FDF4B-12D3-407B-9CDD-264BBA82EBFD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TIPO</a:t>
          </a:r>
          <a:endParaRPr lang="pt-PT" sz="2400" b="1" noProof="0" dirty="0"/>
        </a:p>
      </dgm:t>
    </dgm:pt>
    <dgm:pt modelId="{5F2EC9FE-7F38-4404-856F-D7AEA3289E21}" type="parTrans" cxnId="{76960826-3C39-4F34-860E-2D0F12631D91}">
      <dgm:prSet custT="1"/>
      <dgm:spPr/>
      <dgm:t>
        <a:bodyPr/>
        <a:lstStyle/>
        <a:p>
          <a:endParaRPr lang="pt-PT" sz="1400" noProof="0"/>
        </a:p>
      </dgm:t>
    </dgm:pt>
    <dgm:pt modelId="{9DFFC1FD-4805-4145-AA87-392356751102}" type="sibTrans" cxnId="{76960826-3C39-4F34-860E-2D0F12631D91}">
      <dgm:prSet/>
      <dgm:spPr/>
      <dgm:t>
        <a:bodyPr/>
        <a:lstStyle/>
        <a:p>
          <a:endParaRPr lang="pt-PT" sz="1400" noProof="0"/>
        </a:p>
      </dgm:t>
    </dgm:pt>
    <dgm:pt modelId="{CCB14657-EBF2-485A-A695-A7286AC82D98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LINGUAGEM</a:t>
          </a:r>
          <a:endParaRPr lang="pt-PT" sz="2400" b="1" noProof="0" dirty="0"/>
        </a:p>
      </dgm:t>
    </dgm:pt>
    <dgm:pt modelId="{3B56CF58-3BFC-4D52-9FEC-736E7946F42F}" type="parTrans" cxnId="{F6A1EA69-3D59-4ADE-9A98-74C2FE2404CE}">
      <dgm:prSet custT="1"/>
      <dgm:spPr/>
      <dgm:t>
        <a:bodyPr/>
        <a:lstStyle/>
        <a:p>
          <a:endParaRPr lang="pt-PT" sz="1400" noProof="0"/>
        </a:p>
      </dgm:t>
    </dgm:pt>
    <dgm:pt modelId="{B66D114A-171A-4E85-8254-C342979B6972}" type="sibTrans" cxnId="{F6A1EA69-3D59-4ADE-9A98-74C2FE2404CE}">
      <dgm:prSet/>
      <dgm:spPr/>
      <dgm:t>
        <a:bodyPr/>
        <a:lstStyle/>
        <a:p>
          <a:endParaRPr lang="pt-PT" sz="1400" noProof="0"/>
        </a:p>
      </dgm:t>
    </dgm:pt>
    <dgm:pt modelId="{50193686-045F-44F5-AB39-8D261295CF5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ORGANIZAÇÃO</a:t>
          </a:r>
          <a:endParaRPr lang="pt-PT" sz="2400" b="1" noProof="0" dirty="0"/>
        </a:p>
      </dgm:t>
    </dgm:pt>
    <dgm:pt modelId="{BAADDC74-B38C-4D2C-BCB1-AD99BEDB6097}" type="parTrans" cxnId="{36F44C31-17D6-4E77-B140-CE5DA9D5D1AB}">
      <dgm:prSet custT="1"/>
      <dgm:spPr/>
      <dgm:t>
        <a:bodyPr/>
        <a:lstStyle/>
        <a:p>
          <a:endParaRPr lang="pt-PT" sz="1400" noProof="0"/>
        </a:p>
      </dgm:t>
    </dgm:pt>
    <dgm:pt modelId="{44633EAB-EB22-4B78-AB8F-2368B0A51FD0}" type="sibTrans" cxnId="{36F44C31-17D6-4E77-B140-CE5DA9D5D1AB}">
      <dgm:prSet/>
      <dgm:spPr/>
      <dgm:t>
        <a:bodyPr/>
        <a:lstStyle/>
        <a:p>
          <a:endParaRPr lang="pt-PT" sz="1400" noProof="0"/>
        </a:p>
      </dgm:t>
    </dgm:pt>
    <dgm:pt modelId="{B89C303F-8B8F-4EBE-B2D9-056DDF2E7E5A}">
      <dgm:prSet custT="1"/>
      <dgm:spPr/>
      <dgm:t>
        <a:bodyPr/>
        <a:lstStyle/>
        <a:p>
          <a:r>
            <a:rPr lang="pt-PT" sz="2400" noProof="0" dirty="0" smtClean="0"/>
            <a:t>Etapas do texto</a:t>
          </a:r>
          <a:endParaRPr lang="pt-PT" sz="2400" noProof="0" dirty="0"/>
        </a:p>
      </dgm:t>
    </dgm:pt>
    <dgm:pt modelId="{8EA64CD6-EFDD-4084-9304-4F0448D01248}" type="parTrans" cxnId="{E1017BA8-EBF1-4CC5-9498-FD5E59DB861D}">
      <dgm:prSet custT="1"/>
      <dgm:spPr/>
      <dgm:t>
        <a:bodyPr/>
        <a:lstStyle/>
        <a:p>
          <a:endParaRPr lang="pt-PT" sz="1400" noProof="0"/>
        </a:p>
      </dgm:t>
    </dgm:pt>
    <dgm:pt modelId="{1043FC12-2EF5-404B-B612-AC482E33AFBF}" type="sibTrans" cxnId="{E1017BA8-EBF1-4CC5-9498-FD5E59DB861D}">
      <dgm:prSet/>
      <dgm:spPr/>
      <dgm:t>
        <a:bodyPr/>
        <a:lstStyle/>
        <a:p>
          <a:endParaRPr lang="pt-PT" sz="1400" noProof="0"/>
        </a:p>
      </dgm:t>
    </dgm:pt>
    <dgm:pt modelId="{56934041-94B8-4A76-8C3E-41386BD0796B}">
      <dgm:prSet custT="1"/>
      <dgm:spPr/>
      <dgm:t>
        <a:bodyPr/>
        <a:lstStyle/>
        <a:p>
          <a:r>
            <a:rPr lang="pt-PT" sz="2400" noProof="0" dirty="0" smtClean="0"/>
            <a:t>Configuração na página</a:t>
          </a:r>
          <a:endParaRPr lang="pt-PT" sz="2400" noProof="0" dirty="0"/>
        </a:p>
      </dgm:t>
    </dgm:pt>
    <dgm:pt modelId="{EA8B9CA8-57C0-4F22-BDF0-AAF88718A6AC}" type="sibTrans" cxnId="{95CE4C3E-679E-42D5-930B-449D66B8CF07}">
      <dgm:prSet/>
      <dgm:spPr/>
      <dgm:t>
        <a:bodyPr/>
        <a:lstStyle/>
        <a:p>
          <a:endParaRPr lang="pt-PT" sz="1400" noProof="0"/>
        </a:p>
      </dgm:t>
    </dgm:pt>
    <dgm:pt modelId="{A421C897-387B-4245-A98F-7452E06AD75D}" type="parTrans" cxnId="{95CE4C3E-679E-42D5-930B-449D66B8CF07}">
      <dgm:prSet custT="1"/>
      <dgm:spPr/>
      <dgm:t>
        <a:bodyPr/>
        <a:lstStyle/>
        <a:p>
          <a:endParaRPr lang="pt-PT" sz="1400" noProof="0"/>
        </a:p>
      </dgm:t>
    </dgm:pt>
    <dgm:pt modelId="{34DF0CEA-84EF-4425-9045-79C74EDFC0B4}">
      <dgm:prSet custT="1"/>
      <dgm:spPr/>
      <dgm:t>
        <a:bodyPr/>
        <a:lstStyle/>
        <a:p>
          <a:r>
            <a:rPr lang="pt-PT" sz="2400" dirty="0" smtClean="0"/>
            <a:t>Desenvolvimento do parágrafo</a:t>
          </a:r>
          <a:endParaRPr lang="en-GB" sz="2400" dirty="0"/>
        </a:p>
      </dgm:t>
    </dgm:pt>
    <dgm:pt modelId="{4EAD639B-518C-4D42-96DC-BCF530C0FBC8}" type="parTrans" cxnId="{FB20107A-DCA2-4366-9F15-2F9835486C17}">
      <dgm:prSet/>
      <dgm:spPr/>
      <dgm:t>
        <a:bodyPr/>
        <a:lstStyle/>
        <a:p>
          <a:endParaRPr lang="en-GB"/>
        </a:p>
      </dgm:t>
    </dgm:pt>
    <dgm:pt modelId="{368796E4-BD83-4E8B-B0CA-F13DE0BCF557}" type="sibTrans" cxnId="{FB20107A-DCA2-4366-9F15-2F9835486C17}">
      <dgm:prSet/>
      <dgm:spPr/>
      <dgm:t>
        <a:bodyPr/>
        <a:lstStyle/>
        <a:p>
          <a:endParaRPr lang="pt-PT"/>
        </a:p>
      </dgm:t>
    </dgm:pt>
    <dgm:pt modelId="{7A05AE20-983D-4F6E-AB6B-52D8376AE874}">
      <dgm:prSet custT="1"/>
      <dgm:spPr/>
      <dgm:t>
        <a:bodyPr/>
        <a:lstStyle/>
        <a:p>
          <a:r>
            <a:rPr lang="pt-PT" sz="2400" dirty="0" smtClean="0"/>
            <a:t>Estrutura da frase</a:t>
          </a:r>
          <a:endParaRPr lang="en-GB" sz="2400" dirty="0"/>
        </a:p>
      </dgm:t>
    </dgm:pt>
    <dgm:pt modelId="{B9D36E40-696D-4690-8B86-5CAA1D6866C1}" type="parTrans" cxnId="{7A2582E4-8C31-4915-903B-16B04895E8E3}">
      <dgm:prSet/>
      <dgm:spPr/>
      <dgm:t>
        <a:bodyPr/>
        <a:lstStyle/>
        <a:p>
          <a:endParaRPr lang="en-GB"/>
        </a:p>
      </dgm:t>
    </dgm:pt>
    <dgm:pt modelId="{0F6811FE-CCDD-4E30-885C-9E0DA318DC74}" type="sibTrans" cxnId="{7A2582E4-8C31-4915-903B-16B04895E8E3}">
      <dgm:prSet/>
      <dgm:spPr/>
      <dgm:t>
        <a:bodyPr/>
        <a:lstStyle/>
        <a:p>
          <a:endParaRPr lang="pt-PT"/>
        </a:p>
      </dgm:t>
    </dgm:pt>
    <dgm:pt modelId="{F6B7BC95-795B-4913-AC63-A29CAC2BE38E}" type="pres">
      <dgm:prSet presAssocID="{19A5FDA3-CAEE-41E3-B42A-8EF95A53ED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3E7DD29-5155-480C-8544-BB198AB520B0}" type="pres">
      <dgm:prSet presAssocID="{2E04156A-22F0-4238-9F36-715432C0AD82}" presName="root1" presStyleCnt="0"/>
      <dgm:spPr/>
      <dgm:t>
        <a:bodyPr/>
        <a:lstStyle/>
        <a:p>
          <a:endParaRPr lang="pt-PT"/>
        </a:p>
      </dgm:t>
    </dgm:pt>
    <dgm:pt modelId="{D6A18304-E868-48B2-82F2-C9027A12AFE5}" type="pres">
      <dgm:prSet presAssocID="{2E04156A-22F0-4238-9F36-715432C0AD82}" presName="LevelOneTextNode" presStyleLbl="node0" presStyleIdx="0" presStyleCnt="1" custScaleX="127390" custScaleY="197915" custLinFactX="-100000" custLinFactNeighborX="-150320" custLinFactNeighborY="-454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7C5801A-9467-40D0-A36B-262CF18BCC50}" type="pres">
      <dgm:prSet presAssocID="{2E04156A-22F0-4238-9F36-715432C0AD82}" presName="level2hierChild" presStyleCnt="0"/>
      <dgm:spPr/>
      <dgm:t>
        <a:bodyPr/>
        <a:lstStyle/>
        <a:p>
          <a:endParaRPr lang="pt-PT"/>
        </a:p>
      </dgm:t>
    </dgm:pt>
    <dgm:pt modelId="{ED149616-5529-4845-AF50-712E8F1E6B76}" type="pres">
      <dgm:prSet presAssocID="{5F2EC9FE-7F38-4404-856F-D7AEA3289E21}" presName="conn2-1" presStyleLbl="parChTrans1D2" presStyleIdx="0" presStyleCnt="3"/>
      <dgm:spPr/>
      <dgm:t>
        <a:bodyPr/>
        <a:lstStyle/>
        <a:p>
          <a:endParaRPr lang="pt-PT"/>
        </a:p>
      </dgm:t>
    </dgm:pt>
    <dgm:pt modelId="{8D52A967-DC2E-4E98-ADFF-0304C4DF6237}" type="pres">
      <dgm:prSet presAssocID="{5F2EC9FE-7F38-4404-856F-D7AEA3289E21}" presName="connTx" presStyleLbl="parChTrans1D2" presStyleIdx="0" presStyleCnt="3"/>
      <dgm:spPr/>
      <dgm:t>
        <a:bodyPr/>
        <a:lstStyle/>
        <a:p>
          <a:endParaRPr lang="pt-PT"/>
        </a:p>
      </dgm:t>
    </dgm:pt>
    <dgm:pt modelId="{3F779B15-9420-4C9D-8A46-E15F3F789701}" type="pres">
      <dgm:prSet presAssocID="{722FDF4B-12D3-407B-9CDD-264BBA82EBFD}" presName="root2" presStyleCnt="0"/>
      <dgm:spPr/>
      <dgm:t>
        <a:bodyPr/>
        <a:lstStyle/>
        <a:p>
          <a:endParaRPr lang="pt-PT"/>
        </a:p>
      </dgm:t>
    </dgm:pt>
    <dgm:pt modelId="{F002A55C-C099-4FB4-A474-649E591D9C33}" type="pres">
      <dgm:prSet presAssocID="{722FDF4B-12D3-407B-9CDD-264BBA82EBFD}" presName="LevelTwoTextNode" presStyleLbl="node2" presStyleIdx="0" presStyleCnt="3" custScaleX="115422" custScaleY="127765" custLinFactY="-30687" custLinFactNeighborX="-18383" custLinFactNeighborY="-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BAAC5621-2E4B-455E-91D1-00896AC4CB5C}" type="pres">
      <dgm:prSet presAssocID="{722FDF4B-12D3-407B-9CDD-264BBA82EBFD}" presName="level3hierChild" presStyleCnt="0"/>
      <dgm:spPr/>
      <dgm:t>
        <a:bodyPr/>
        <a:lstStyle/>
        <a:p>
          <a:endParaRPr lang="pt-PT"/>
        </a:p>
      </dgm:t>
    </dgm:pt>
    <dgm:pt modelId="{E0322B32-8963-44AC-9C36-89DA7BF28FFC}" type="pres">
      <dgm:prSet presAssocID="{3B56CF58-3BFC-4D52-9FEC-736E7946F42F}" presName="conn2-1" presStyleLbl="parChTrans1D2" presStyleIdx="1" presStyleCnt="3"/>
      <dgm:spPr/>
      <dgm:t>
        <a:bodyPr/>
        <a:lstStyle/>
        <a:p>
          <a:endParaRPr lang="pt-PT"/>
        </a:p>
      </dgm:t>
    </dgm:pt>
    <dgm:pt modelId="{B836CC56-070E-4EA9-A197-566B908CE4E6}" type="pres">
      <dgm:prSet presAssocID="{3B56CF58-3BFC-4D52-9FEC-736E7946F42F}" presName="connTx" presStyleLbl="parChTrans1D2" presStyleIdx="1" presStyleCnt="3"/>
      <dgm:spPr/>
      <dgm:t>
        <a:bodyPr/>
        <a:lstStyle/>
        <a:p>
          <a:endParaRPr lang="pt-PT"/>
        </a:p>
      </dgm:t>
    </dgm:pt>
    <dgm:pt modelId="{20EBE28C-84C9-49A2-8C84-C6E9AA26F438}" type="pres">
      <dgm:prSet presAssocID="{CCB14657-EBF2-485A-A695-A7286AC82D98}" presName="root2" presStyleCnt="0"/>
      <dgm:spPr/>
      <dgm:t>
        <a:bodyPr/>
        <a:lstStyle/>
        <a:p>
          <a:endParaRPr lang="pt-PT"/>
        </a:p>
      </dgm:t>
    </dgm:pt>
    <dgm:pt modelId="{8F13D84A-3BBA-48EB-9A4E-0F2EA9F34B61}" type="pres">
      <dgm:prSet presAssocID="{CCB14657-EBF2-485A-A695-A7286AC82D98}" presName="LevelTwoTextNode" presStyleLbl="node2" presStyleIdx="1" presStyleCnt="3" custScaleX="220682" custScaleY="97777" custLinFactY="100778" custLinFactNeighborX="-24624" custLinFactNeighborY="2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57F887DE-006A-4880-A9BD-7D372BF47B4B}" type="pres">
      <dgm:prSet presAssocID="{CCB14657-EBF2-485A-A695-A7286AC82D98}" presName="level3hierChild" presStyleCnt="0"/>
      <dgm:spPr/>
      <dgm:t>
        <a:bodyPr/>
        <a:lstStyle/>
        <a:p>
          <a:endParaRPr lang="pt-PT"/>
        </a:p>
      </dgm:t>
    </dgm:pt>
    <dgm:pt modelId="{42FBD8A5-1BE6-487C-B953-F8FAA0536DFD}" type="pres">
      <dgm:prSet presAssocID="{BAADDC74-B38C-4D2C-BCB1-AD99BEDB6097}" presName="conn2-1" presStyleLbl="parChTrans1D2" presStyleIdx="2" presStyleCnt="3"/>
      <dgm:spPr/>
      <dgm:t>
        <a:bodyPr/>
        <a:lstStyle/>
        <a:p>
          <a:endParaRPr lang="pt-PT"/>
        </a:p>
      </dgm:t>
    </dgm:pt>
    <dgm:pt modelId="{8BACE37A-8EE8-4B1F-95AF-E6A896469573}" type="pres">
      <dgm:prSet presAssocID="{BAADDC74-B38C-4D2C-BCB1-AD99BEDB6097}" presName="connTx" presStyleLbl="parChTrans1D2" presStyleIdx="2" presStyleCnt="3"/>
      <dgm:spPr/>
      <dgm:t>
        <a:bodyPr/>
        <a:lstStyle/>
        <a:p>
          <a:endParaRPr lang="pt-PT"/>
        </a:p>
      </dgm:t>
    </dgm:pt>
    <dgm:pt modelId="{9F6864EE-FFFE-4989-8E2C-85466DC80E17}" type="pres">
      <dgm:prSet presAssocID="{50193686-045F-44F5-AB39-8D261295CF5B}" presName="root2" presStyleCnt="0"/>
      <dgm:spPr/>
      <dgm:t>
        <a:bodyPr/>
        <a:lstStyle/>
        <a:p>
          <a:endParaRPr lang="pt-PT"/>
        </a:p>
      </dgm:t>
    </dgm:pt>
    <dgm:pt modelId="{91595967-A86D-4510-99D7-C0BD883898F8}" type="pres">
      <dgm:prSet presAssocID="{50193686-045F-44F5-AB39-8D261295CF5B}" presName="LevelTwoTextNode" presStyleLbl="node2" presStyleIdx="2" presStyleCnt="3" custScaleX="197108" custScaleY="152844" custLinFactY="-24081" custLinFactNeighborX="-5899" custLinFactNeighborY="-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3A83D9E4-5AFD-4ACD-BCF2-EFDA197C97BB}" type="pres">
      <dgm:prSet presAssocID="{50193686-045F-44F5-AB39-8D261295CF5B}" presName="level3hierChild" presStyleCnt="0"/>
      <dgm:spPr/>
      <dgm:t>
        <a:bodyPr/>
        <a:lstStyle/>
        <a:p>
          <a:endParaRPr lang="pt-PT"/>
        </a:p>
      </dgm:t>
    </dgm:pt>
    <dgm:pt modelId="{2E8174E8-816B-4B52-9D6D-17D720F256CF}" type="pres">
      <dgm:prSet presAssocID="{A421C897-387B-4245-A98F-7452E06AD75D}" presName="conn2-1" presStyleLbl="parChTrans1D3" presStyleIdx="0" presStyleCnt="4"/>
      <dgm:spPr/>
      <dgm:t>
        <a:bodyPr/>
        <a:lstStyle/>
        <a:p>
          <a:endParaRPr lang="pt-PT"/>
        </a:p>
      </dgm:t>
    </dgm:pt>
    <dgm:pt modelId="{9DE2FD9D-E73D-4A19-A303-2AC737111A71}" type="pres">
      <dgm:prSet presAssocID="{A421C897-387B-4245-A98F-7452E06AD75D}" presName="connTx" presStyleLbl="parChTrans1D3" presStyleIdx="0" presStyleCnt="4"/>
      <dgm:spPr/>
      <dgm:t>
        <a:bodyPr/>
        <a:lstStyle/>
        <a:p>
          <a:endParaRPr lang="pt-PT"/>
        </a:p>
      </dgm:t>
    </dgm:pt>
    <dgm:pt modelId="{BF5FAC67-84BD-4C1F-9ADB-C96DCBA17CEE}" type="pres">
      <dgm:prSet presAssocID="{56934041-94B8-4A76-8C3E-41386BD0796B}" presName="root2" presStyleCnt="0"/>
      <dgm:spPr/>
      <dgm:t>
        <a:bodyPr/>
        <a:lstStyle/>
        <a:p>
          <a:endParaRPr lang="pt-PT"/>
        </a:p>
      </dgm:t>
    </dgm:pt>
    <dgm:pt modelId="{EBD0C0D7-2D73-4130-AD87-F66A5D7F66E5}" type="pres">
      <dgm:prSet presAssocID="{56934041-94B8-4A76-8C3E-41386BD0796B}" presName="LevelTwoTextNode" presStyleLbl="node3" presStyleIdx="0" presStyleCnt="4" custScaleX="304706" custScaleY="155222" custLinFactY="-30374" custLinFactNeighborX="-11718" custLinFactNeighborY="-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05F33183-26A4-4F68-84EE-98C9E71DA571}" type="pres">
      <dgm:prSet presAssocID="{56934041-94B8-4A76-8C3E-41386BD0796B}" presName="level3hierChild" presStyleCnt="0"/>
      <dgm:spPr/>
      <dgm:t>
        <a:bodyPr/>
        <a:lstStyle/>
        <a:p>
          <a:endParaRPr lang="pt-PT"/>
        </a:p>
      </dgm:t>
    </dgm:pt>
    <dgm:pt modelId="{89EFF6F3-329F-44F7-9316-951E08BCFD55}" type="pres">
      <dgm:prSet presAssocID="{8EA64CD6-EFDD-4084-9304-4F0448D01248}" presName="conn2-1" presStyleLbl="parChTrans1D3" presStyleIdx="1" presStyleCnt="4"/>
      <dgm:spPr/>
      <dgm:t>
        <a:bodyPr/>
        <a:lstStyle/>
        <a:p>
          <a:endParaRPr lang="pt-PT"/>
        </a:p>
      </dgm:t>
    </dgm:pt>
    <dgm:pt modelId="{00E6EEE6-15F2-4E4C-98AB-729CD02DD680}" type="pres">
      <dgm:prSet presAssocID="{8EA64CD6-EFDD-4084-9304-4F0448D01248}" presName="connTx" presStyleLbl="parChTrans1D3" presStyleIdx="1" presStyleCnt="4"/>
      <dgm:spPr/>
      <dgm:t>
        <a:bodyPr/>
        <a:lstStyle/>
        <a:p>
          <a:endParaRPr lang="pt-PT"/>
        </a:p>
      </dgm:t>
    </dgm:pt>
    <dgm:pt modelId="{D16B0BCC-60CE-4D0E-8887-A81F848E6EB1}" type="pres">
      <dgm:prSet presAssocID="{B89C303F-8B8F-4EBE-B2D9-056DDF2E7E5A}" presName="root2" presStyleCnt="0"/>
      <dgm:spPr/>
      <dgm:t>
        <a:bodyPr/>
        <a:lstStyle/>
        <a:p>
          <a:endParaRPr lang="pt-PT"/>
        </a:p>
      </dgm:t>
    </dgm:pt>
    <dgm:pt modelId="{386EF81A-DBFC-4203-8025-D9D1869DD9F3}" type="pres">
      <dgm:prSet presAssocID="{B89C303F-8B8F-4EBE-B2D9-056DDF2E7E5A}" presName="LevelTwoTextNode" presStyleLbl="node3" presStyleIdx="1" presStyleCnt="4" custScaleX="217431" custScaleY="151422" custLinFactNeighborX="-5844" custLinFactNeighborY="-89147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1AC73B38-DBE0-4C07-9D49-A7E571A18208}" type="pres">
      <dgm:prSet presAssocID="{B89C303F-8B8F-4EBE-B2D9-056DDF2E7E5A}" presName="level3hierChild" presStyleCnt="0"/>
      <dgm:spPr/>
      <dgm:t>
        <a:bodyPr/>
        <a:lstStyle/>
        <a:p>
          <a:endParaRPr lang="pt-PT"/>
        </a:p>
      </dgm:t>
    </dgm:pt>
    <dgm:pt modelId="{2E1B660D-D6CB-42C7-9B98-D9F1685AB294}" type="pres">
      <dgm:prSet presAssocID="{4EAD639B-518C-4D42-96DC-BCF530C0FBC8}" presName="conn2-1" presStyleLbl="parChTrans1D3" presStyleIdx="2" presStyleCnt="4"/>
      <dgm:spPr/>
      <dgm:t>
        <a:bodyPr/>
        <a:lstStyle/>
        <a:p>
          <a:endParaRPr lang="en-GB"/>
        </a:p>
      </dgm:t>
    </dgm:pt>
    <dgm:pt modelId="{5F74951F-E7EE-496E-9E8B-C0B4BAC56543}" type="pres">
      <dgm:prSet presAssocID="{4EAD639B-518C-4D42-96DC-BCF530C0FBC8}" presName="connTx" presStyleLbl="parChTrans1D3" presStyleIdx="2" presStyleCnt="4"/>
      <dgm:spPr/>
      <dgm:t>
        <a:bodyPr/>
        <a:lstStyle/>
        <a:p>
          <a:endParaRPr lang="en-GB"/>
        </a:p>
      </dgm:t>
    </dgm:pt>
    <dgm:pt modelId="{C36769BF-51C1-41D8-82D2-8C234531C510}" type="pres">
      <dgm:prSet presAssocID="{34DF0CEA-84EF-4425-9045-79C74EDFC0B4}" presName="root2" presStyleCnt="0"/>
      <dgm:spPr/>
    </dgm:pt>
    <dgm:pt modelId="{CAE4A962-8005-440B-9E71-6952DC93728E}" type="pres">
      <dgm:prSet presAssocID="{34DF0CEA-84EF-4425-9045-79C74EDFC0B4}" presName="LevelTwoTextNode" presStyleLbl="node3" presStyleIdx="2" presStyleCnt="4" custScaleX="299702" custScaleY="134945" custLinFactNeighborX="30" custLinFactNeighborY="-5586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50A70E-23E4-4E55-852A-5BBB8DF9D511}" type="pres">
      <dgm:prSet presAssocID="{34DF0CEA-84EF-4425-9045-79C74EDFC0B4}" presName="level3hierChild" presStyleCnt="0"/>
      <dgm:spPr/>
    </dgm:pt>
    <dgm:pt modelId="{D08EAD25-51BE-4550-A0FE-5864CE72951E}" type="pres">
      <dgm:prSet presAssocID="{B9D36E40-696D-4690-8B86-5CAA1D6866C1}" presName="conn2-1" presStyleLbl="parChTrans1D3" presStyleIdx="3" presStyleCnt="4"/>
      <dgm:spPr/>
      <dgm:t>
        <a:bodyPr/>
        <a:lstStyle/>
        <a:p>
          <a:endParaRPr lang="en-GB"/>
        </a:p>
      </dgm:t>
    </dgm:pt>
    <dgm:pt modelId="{80461C50-2C83-4FBE-B196-54B1AF6CF413}" type="pres">
      <dgm:prSet presAssocID="{B9D36E40-696D-4690-8B86-5CAA1D6866C1}" presName="connTx" presStyleLbl="parChTrans1D3" presStyleIdx="3" presStyleCnt="4"/>
      <dgm:spPr/>
      <dgm:t>
        <a:bodyPr/>
        <a:lstStyle/>
        <a:p>
          <a:endParaRPr lang="en-GB"/>
        </a:p>
      </dgm:t>
    </dgm:pt>
    <dgm:pt modelId="{D94A8E7B-25FC-4C9E-A74E-9D4F4DDB067A}" type="pres">
      <dgm:prSet presAssocID="{7A05AE20-983D-4F6E-AB6B-52D8376AE874}" presName="root2" presStyleCnt="0"/>
      <dgm:spPr/>
    </dgm:pt>
    <dgm:pt modelId="{5AEDA45C-DE19-4CA5-8C1D-62961378922F}" type="pres">
      <dgm:prSet presAssocID="{7A05AE20-983D-4F6E-AB6B-52D8376AE874}" presName="LevelTwoTextNode" presStyleLbl="node3" presStyleIdx="3" presStyleCnt="4" custScaleX="287955" custScaleY="15607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F9ABB07-6238-40C3-A7B5-552C2430DFFD}" type="pres">
      <dgm:prSet presAssocID="{7A05AE20-983D-4F6E-AB6B-52D8376AE874}" presName="level3hierChild" presStyleCnt="0"/>
      <dgm:spPr/>
    </dgm:pt>
  </dgm:ptLst>
  <dgm:cxnLst>
    <dgm:cxn modelId="{5755099A-883F-4E55-A62A-8DB78E71BF1D}" type="presOf" srcId="{2E04156A-22F0-4238-9F36-715432C0AD82}" destId="{D6A18304-E868-48B2-82F2-C9027A12AFE5}" srcOrd="0" destOrd="0" presId="urn:microsoft.com/office/officeart/2005/8/layout/hierarchy2"/>
    <dgm:cxn modelId="{36F44C31-17D6-4E77-B140-CE5DA9D5D1AB}" srcId="{2E04156A-22F0-4238-9F36-715432C0AD82}" destId="{50193686-045F-44F5-AB39-8D261295CF5B}" srcOrd="2" destOrd="0" parTransId="{BAADDC74-B38C-4D2C-BCB1-AD99BEDB6097}" sibTransId="{44633EAB-EB22-4B78-AB8F-2368B0A51FD0}"/>
    <dgm:cxn modelId="{FB20107A-DCA2-4366-9F15-2F9835486C17}" srcId="{50193686-045F-44F5-AB39-8D261295CF5B}" destId="{34DF0CEA-84EF-4425-9045-79C74EDFC0B4}" srcOrd="2" destOrd="0" parTransId="{4EAD639B-518C-4D42-96DC-BCF530C0FBC8}" sibTransId="{368796E4-BD83-4E8B-B0CA-F13DE0BCF557}"/>
    <dgm:cxn modelId="{1CB758EC-BA8E-49E9-94ED-955950769983}" type="presOf" srcId="{B89C303F-8B8F-4EBE-B2D9-056DDF2E7E5A}" destId="{386EF81A-DBFC-4203-8025-D9D1869DD9F3}" srcOrd="0" destOrd="0" presId="urn:microsoft.com/office/officeart/2005/8/layout/hierarchy2"/>
    <dgm:cxn modelId="{F6A1EA69-3D59-4ADE-9A98-74C2FE2404CE}" srcId="{2E04156A-22F0-4238-9F36-715432C0AD82}" destId="{CCB14657-EBF2-485A-A695-A7286AC82D98}" srcOrd="1" destOrd="0" parTransId="{3B56CF58-3BFC-4D52-9FEC-736E7946F42F}" sibTransId="{B66D114A-171A-4E85-8254-C342979B6972}"/>
    <dgm:cxn modelId="{7A2582E4-8C31-4915-903B-16B04895E8E3}" srcId="{50193686-045F-44F5-AB39-8D261295CF5B}" destId="{7A05AE20-983D-4F6E-AB6B-52D8376AE874}" srcOrd="3" destOrd="0" parTransId="{B9D36E40-696D-4690-8B86-5CAA1D6866C1}" sibTransId="{0F6811FE-CCDD-4E30-885C-9E0DA318DC74}"/>
    <dgm:cxn modelId="{1806D27A-A593-4432-827A-7D5A785D6200}" type="presOf" srcId="{19A5FDA3-CAEE-41E3-B42A-8EF95A53ED70}" destId="{F6B7BC95-795B-4913-AC63-A29CAC2BE38E}" srcOrd="0" destOrd="0" presId="urn:microsoft.com/office/officeart/2005/8/layout/hierarchy2"/>
    <dgm:cxn modelId="{300720B2-EF8C-4C06-99F1-E3379B688666}" type="presOf" srcId="{B9D36E40-696D-4690-8B86-5CAA1D6866C1}" destId="{D08EAD25-51BE-4550-A0FE-5864CE72951E}" srcOrd="0" destOrd="0" presId="urn:microsoft.com/office/officeart/2005/8/layout/hierarchy2"/>
    <dgm:cxn modelId="{F5394DB8-76EC-40D2-8D62-56B3E8A3E47B}" type="presOf" srcId="{3B56CF58-3BFC-4D52-9FEC-736E7946F42F}" destId="{E0322B32-8963-44AC-9C36-89DA7BF28FFC}" srcOrd="0" destOrd="0" presId="urn:microsoft.com/office/officeart/2005/8/layout/hierarchy2"/>
    <dgm:cxn modelId="{BAC1D405-9D3F-4571-BEF8-B1DE60F899BC}" type="presOf" srcId="{7A05AE20-983D-4F6E-AB6B-52D8376AE874}" destId="{5AEDA45C-DE19-4CA5-8C1D-62961378922F}" srcOrd="0" destOrd="0" presId="urn:microsoft.com/office/officeart/2005/8/layout/hierarchy2"/>
    <dgm:cxn modelId="{EBED6A79-4D12-43F2-A54C-1855CF142997}" type="presOf" srcId="{34DF0CEA-84EF-4425-9045-79C74EDFC0B4}" destId="{CAE4A962-8005-440B-9E71-6952DC93728E}" srcOrd="0" destOrd="0" presId="urn:microsoft.com/office/officeart/2005/8/layout/hierarchy2"/>
    <dgm:cxn modelId="{6764A48B-2A13-4D1C-AB9A-C61AB3D51D09}" type="presOf" srcId="{B9D36E40-696D-4690-8B86-5CAA1D6866C1}" destId="{80461C50-2C83-4FBE-B196-54B1AF6CF413}" srcOrd="1" destOrd="0" presId="urn:microsoft.com/office/officeart/2005/8/layout/hierarchy2"/>
    <dgm:cxn modelId="{15CB5F07-D301-4256-9530-5A878901F353}" type="presOf" srcId="{CCB14657-EBF2-485A-A695-A7286AC82D98}" destId="{8F13D84A-3BBA-48EB-9A4E-0F2EA9F34B61}" srcOrd="0" destOrd="0" presId="urn:microsoft.com/office/officeart/2005/8/layout/hierarchy2"/>
    <dgm:cxn modelId="{7B27932C-D4C6-4701-A835-E76A9DD7B896}" type="presOf" srcId="{5F2EC9FE-7F38-4404-856F-D7AEA3289E21}" destId="{ED149616-5529-4845-AF50-712E8F1E6B76}" srcOrd="0" destOrd="0" presId="urn:microsoft.com/office/officeart/2005/8/layout/hierarchy2"/>
    <dgm:cxn modelId="{65C5157A-A819-4B00-A69C-6447396EAF66}" type="presOf" srcId="{3B56CF58-3BFC-4D52-9FEC-736E7946F42F}" destId="{B836CC56-070E-4EA9-A197-566B908CE4E6}" srcOrd="1" destOrd="0" presId="urn:microsoft.com/office/officeart/2005/8/layout/hierarchy2"/>
    <dgm:cxn modelId="{DC5BA657-2A17-42C9-AC53-3CA334E57B63}" srcId="{19A5FDA3-CAEE-41E3-B42A-8EF95A53ED70}" destId="{2E04156A-22F0-4238-9F36-715432C0AD82}" srcOrd="0" destOrd="0" parTransId="{6866FBDD-7EFC-4831-8F66-5784DFE3327E}" sibTransId="{DB2EE524-948C-4C7D-AF9F-1043833BA2F2}"/>
    <dgm:cxn modelId="{3FA6043F-A959-4998-8E46-85CE159D94C1}" type="presOf" srcId="{8EA64CD6-EFDD-4084-9304-4F0448D01248}" destId="{00E6EEE6-15F2-4E4C-98AB-729CD02DD680}" srcOrd="1" destOrd="0" presId="urn:microsoft.com/office/officeart/2005/8/layout/hierarchy2"/>
    <dgm:cxn modelId="{C9CB81C3-7E29-46A1-9224-D007949A12A1}" type="presOf" srcId="{50193686-045F-44F5-AB39-8D261295CF5B}" destId="{91595967-A86D-4510-99D7-C0BD883898F8}" srcOrd="0" destOrd="0" presId="urn:microsoft.com/office/officeart/2005/8/layout/hierarchy2"/>
    <dgm:cxn modelId="{95CE4C3E-679E-42D5-930B-449D66B8CF07}" srcId="{50193686-045F-44F5-AB39-8D261295CF5B}" destId="{56934041-94B8-4A76-8C3E-41386BD0796B}" srcOrd="0" destOrd="0" parTransId="{A421C897-387B-4245-A98F-7452E06AD75D}" sibTransId="{EA8B9CA8-57C0-4F22-BDF0-AAF88718A6AC}"/>
    <dgm:cxn modelId="{2132F1F9-284E-46CD-A78C-0F4C960B2E3F}" type="presOf" srcId="{56934041-94B8-4A76-8C3E-41386BD0796B}" destId="{EBD0C0D7-2D73-4130-AD87-F66A5D7F66E5}" srcOrd="0" destOrd="0" presId="urn:microsoft.com/office/officeart/2005/8/layout/hierarchy2"/>
    <dgm:cxn modelId="{E413103E-570B-42A4-9B06-BB54E2C3803C}" type="presOf" srcId="{722FDF4B-12D3-407B-9CDD-264BBA82EBFD}" destId="{F002A55C-C099-4FB4-A474-649E591D9C33}" srcOrd="0" destOrd="0" presId="urn:microsoft.com/office/officeart/2005/8/layout/hierarchy2"/>
    <dgm:cxn modelId="{E1017BA8-EBF1-4CC5-9498-FD5E59DB861D}" srcId="{50193686-045F-44F5-AB39-8D261295CF5B}" destId="{B89C303F-8B8F-4EBE-B2D9-056DDF2E7E5A}" srcOrd="1" destOrd="0" parTransId="{8EA64CD6-EFDD-4084-9304-4F0448D01248}" sibTransId="{1043FC12-2EF5-404B-B612-AC482E33AFBF}"/>
    <dgm:cxn modelId="{3A826EB5-CA4C-4852-BACB-C88409B4CE8B}" type="presOf" srcId="{8EA64CD6-EFDD-4084-9304-4F0448D01248}" destId="{89EFF6F3-329F-44F7-9316-951E08BCFD55}" srcOrd="0" destOrd="0" presId="urn:microsoft.com/office/officeart/2005/8/layout/hierarchy2"/>
    <dgm:cxn modelId="{F9AD059D-A35C-4F48-9021-C66B5F4FEEDC}" type="presOf" srcId="{BAADDC74-B38C-4D2C-BCB1-AD99BEDB6097}" destId="{42FBD8A5-1BE6-487C-B953-F8FAA0536DFD}" srcOrd="0" destOrd="0" presId="urn:microsoft.com/office/officeart/2005/8/layout/hierarchy2"/>
    <dgm:cxn modelId="{76960826-3C39-4F34-860E-2D0F12631D91}" srcId="{2E04156A-22F0-4238-9F36-715432C0AD82}" destId="{722FDF4B-12D3-407B-9CDD-264BBA82EBFD}" srcOrd="0" destOrd="0" parTransId="{5F2EC9FE-7F38-4404-856F-D7AEA3289E21}" sibTransId="{9DFFC1FD-4805-4145-AA87-392356751102}"/>
    <dgm:cxn modelId="{A10E35E2-A349-4777-B697-0C8836AE24C9}" type="presOf" srcId="{4EAD639B-518C-4D42-96DC-BCF530C0FBC8}" destId="{5F74951F-E7EE-496E-9E8B-C0B4BAC56543}" srcOrd="1" destOrd="0" presId="urn:microsoft.com/office/officeart/2005/8/layout/hierarchy2"/>
    <dgm:cxn modelId="{40AA3802-BEDA-4A6B-9805-7A26D6CF3B2E}" type="presOf" srcId="{5F2EC9FE-7F38-4404-856F-D7AEA3289E21}" destId="{8D52A967-DC2E-4E98-ADFF-0304C4DF6237}" srcOrd="1" destOrd="0" presId="urn:microsoft.com/office/officeart/2005/8/layout/hierarchy2"/>
    <dgm:cxn modelId="{A3E0B8C6-C3C0-4694-BDEA-5EEE531FEFDE}" type="presOf" srcId="{BAADDC74-B38C-4D2C-BCB1-AD99BEDB6097}" destId="{8BACE37A-8EE8-4B1F-95AF-E6A896469573}" srcOrd="1" destOrd="0" presId="urn:microsoft.com/office/officeart/2005/8/layout/hierarchy2"/>
    <dgm:cxn modelId="{6D5E1FF6-04E9-4678-AEDD-5F4D34C9C196}" type="presOf" srcId="{4EAD639B-518C-4D42-96DC-BCF530C0FBC8}" destId="{2E1B660D-D6CB-42C7-9B98-D9F1685AB294}" srcOrd="0" destOrd="0" presId="urn:microsoft.com/office/officeart/2005/8/layout/hierarchy2"/>
    <dgm:cxn modelId="{E998DD3A-6CB3-446D-B1B9-5B5E8A9913EB}" type="presOf" srcId="{A421C897-387B-4245-A98F-7452E06AD75D}" destId="{9DE2FD9D-E73D-4A19-A303-2AC737111A71}" srcOrd="1" destOrd="0" presId="urn:microsoft.com/office/officeart/2005/8/layout/hierarchy2"/>
    <dgm:cxn modelId="{67E366F3-0A22-44F3-B883-64FF785431D9}" type="presOf" srcId="{A421C897-387B-4245-A98F-7452E06AD75D}" destId="{2E8174E8-816B-4B52-9D6D-17D720F256CF}" srcOrd="0" destOrd="0" presId="urn:microsoft.com/office/officeart/2005/8/layout/hierarchy2"/>
    <dgm:cxn modelId="{4548D4A1-DEED-4B78-8D04-211B8BC4C207}" type="presParOf" srcId="{F6B7BC95-795B-4913-AC63-A29CAC2BE38E}" destId="{33E7DD29-5155-480C-8544-BB198AB520B0}" srcOrd="0" destOrd="0" presId="urn:microsoft.com/office/officeart/2005/8/layout/hierarchy2"/>
    <dgm:cxn modelId="{FE2A0854-8083-4C4C-8044-A8C80BBBAE60}" type="presParOf" srcId="{33E7DD29-5155-480C-8544-BB198AB520B0}" destId="{D6A18304-E868-48B2-82F2-C9027A12AFE5}" srcOrd="0" destOrd="0" presId="urn:microsoft.com/office/officeart/2005/8/layout/hierarchy2"/>
    <dgm:cxn modelId="{35DF1D93-A0F0-4330-8220-987E6B4CECE9}" type="presParOf" srcId="{33E7DD29-5155-480C-8544-BB198AB520B0}" destId="{57C5801A-9467-40D0-A36B-262CF18BCC50}" srcOrd="1" destOrd="0" presId="urn:microsoft.com/office/officeart/2005/8/layout/hierarchy2"/>
    <dgm:cxn modelId="{63498BEB-77D5-4876-8009-9322CF2E8710}" type="presParOf" srcId="{57C5801A-9467-40D0-A36B-262CF18BCC50}" destId="{ED149616-5529-4845-AF50-712E8F1E6B76}" srcOrd="0" destOrd="0" presId="urn:microsoft.com/office/officeart/2005/8/layout/hierarchy2"/>
    <dgm:cxn modelId="{70195485-EF08-4C46-8012-4487D5238509}" type="presParOf" srcId="{ED149616-5529-4845-AF50-712E8F1E6B76}" destId="{8D52A967-DC2E-4E98-ADFF-0304C4DF6237}" srcOrd="0" destOrd="0" presId="urn:microsoft.com/office/officeart/2005/8/layout/hierarchy2"/>
    <dgm:cxn modelId="{DB84D838-B514-4369-BEFB-45E9A631885E}" type="presParOf" srcId="{57C5801A-9467-40D0-A36B-262CF18BCC50}" destId="{3F779B15-9420-4C9D-8A46-E15F3F789701}" srcOrd="1" destOrd="0" presId="urn:microsoft.com/office/officeart/2005/8/layout/hierarchy2"/>
    <dgm:cxn modelId="{1C4CAED4-76E3-47DF-9155-E216CC265E32}" type="presParOf" srcId="{3F779B15-9420-4C9D-8A46-E15F3F789701}" destId="{F002A55C-C099-4FB4-A474-649E591D9C33}" srcOrd="0" destOrd="0" presId="urn:microsoft.com/office/officeart/2005/8/layout/hierarchy2"/>
    <dgm:cxn modelId="{62E13622-1D8E-41D4-8BEC-C6B39A48BA1D}" type="presParOf" srcId="{3F779B15-9420-4C9D-8A46-E15F3F789701}" destId="{BAAC5621-2E4B-455E-91D1-00896AC4CB5C}" srcOrd="1" destOrd="0" presId="urn:microsoft.com/office/officeart/2005/8/layout/hierarchy2"/>
    <dgm:cxn modelId="{A1E9EC56-CC87-4E00-8598-8FF8B5BFCF88}" type="presParOf" srcId="{57C5801A-9467-40D0-A36B-262CF18BCC50}" destId="{E0322B32-8963-44AC-9C36-89DA7BF28FFC}" srcOrd="2" destOrd="0" presId="urn:microsoft.com/office/officeart/2005/8/layout/hierarchy2"/>
    <dgm:cxn modelId="{BBF3158A-58A4-4E43-A474-8EFFE8DA8C3C}" type="presParOf" srcId="{E0322B32-8963-44AC-9C36-89DA7BF28FFC}" destId="{B836CC56-070E-4EA9-A197-566B908CE4E6}" srcOrd="0" destOrd="0" presId="urn:microsoft.com/office/officeart/2005/8/layout/hierarchy2"/>
    <dgm:cxn modelId="{6631FCEF-67B3-49A5-AC7C-D79ABD128EC8}" type="presParOf" srcId="{57C5801A-9467-40D0-A36B-262CF18BCC50}" destId="{20EBE28C-84C9-49A2-8C84-C6E9AA26F438}" srcOrd="3" destOrd="0" presId="urn:microsoft.com/office/officeart/2005/8/layout/hierarchy2"/>
    <dgm:cxn modelId="{137D892A-9CC0-476D-BD4E-2323BACAF7B6}" type="presParOf" srcId="{20EBE28C-84C9-49A2-8C84-C6E9AA26F438}" destId="{8F13D84A-3BBA-48EB-9A4E-0F2EA9F34B61}" srcOrd="0" destOrd="0" presId="urn:microsoft.com/office/officeart/2005/8/layout/hierarchy2"/>
    <dgm:cxn modelId="{DECAB1DC-08DB-468F-B607-491ED675204F}" type="presParOf" srcId="{20EBE28C-84C9-49A2-8C84-C6E9AA26F438}" destId="{57F887DE-006A-4880-A9BD-7D372BF47B4B}" srcOrd="1" destOrd="0" presId="urn:microsoft.com/office/officeart/2005/8/layout/hierarchy2"/>
    <dgm:cxn modelId="{82149488-F99F-4136-81C9-5F37E8C13008}" type="presParOf" srcId="{57C5801A-9467-40D0-A36B-262CF18BCC50}" destId="{42FBD8A5-1BE6-487C-B953-F8FAA0536DFD}" srcOrd="4" destOrd="0" presId="urn:microsoft.com/office/officeart/2005/8/layout/hierarchy2"/>
    <dgm:cxn modelId="{9DE84452-573B-4D39-88A3-D14B3D7E1821}" type="presParOf" srcId="{42FBD8A5-1BE6-487C-B953-F8FAA0536DFD}" destId="{8BACE37A-8EE8-4B1F-95AF-E6A896469573}" srcOrd="0" destOrd="0" presId="urn:microsoft.com/office/officeart/2005/8/layout/hierarchy2"/>
    <dgm:cxn modelId="{D1033DC4-30CD-4AA7-8675-E9A92BDFB93C}" type="presParOf" srcId="{57C5801A-9467-40D0-A36B-262CF18BCC50}" destId="{9F6864EE-FFFE-4989-8E2C-85466DC80E17}" srcOrd="5" destOrd="0" presId="urn:microsoft.com/office/officeart/2005/8/layout/hierarchy2"/>
    <dgm:cxn modelId="{7CD1635C-2757-45BA-832B-95DB24613B74}" type="presParOf" srcId="{9F6864EE-FFFE-4989-8E2C-85466DC80E17}" destId="{91595967-A86D-4510-99D7-C0BD883898F8}" srcOrd="0" destOrd="0" presId="urn:microsoft.com/office/officeart/2005/8/layout/hierarchy2"/>
    <dgm:cxn modelId="{6BECB893-EB89-4747-A398-6898399EC230}" type="presParOf" srcId="{9F6864EE-FFFE-4989-8E2C-85466DC80E17}" destId="{3A83D9E4-5AFD-4ACD-BCF2-EFDA197C97BB}" srcOrd="1" destOrd="0" presId="urn:microsoft.com/office/officeart/2005/8/layout/hierarchy2"/>
    <dgm:cxn modelId="{96BE0FAE-D85F-412B-AF02-89974599F51F}" type="presParOf" srcId="{3A83D9E4-5AFD-4ACD-BCF2-EFDA197C97BB}" destId="{2E8174E8-816B-4B52-9D6D-17D720F256CF}" srcOrd="0" destOrd="0" presId="urn:microsoft.com/office/officeart/2005/8/layout/hierarchy2"/>
    <dgm:cxn modelId="{833EDACB-8B7C-45B6-B45C-37703E78C10D}" type="presParOf" srcId="{2E8174E8-816B-4B52-9D6D-17D720F256CF}" destId="{9DE2FD9D-E73D-4A19-A303-2AC737111A71}" srcOrd="0" destOrd="0" presId="urn:microsoft.com/office/officeart/2005/8/layout/hierarchy2"/>
    <dgm:cxn modelId="{330BA46C-B127-4B3D-8215-731318D34277}" type="presParOf" srcId="{3A83D9E4-5AFD-4ACD-BCF2-EFDA197C97BB}" destId="{BF5FAC67-84BD-4C1F-9ADB-C96DCBA17CEE}" srcOrd="1" destOrd="0" presId="urn:microsoft.com/office/officeart/2005/8/layout/hierarchy2"/>
    <dgm:cxn modelId="{F4D1CFFF-7C93-4993-82B0-C68A20E0474B}" type="presParOf" srcId="{BF5FAC67-84BD-4C1F-9ADB-C96DCBA17CEE}" destId="{EBD0C0D7-2D73-4130-AD87-F66A5D7F66E5}" srcOrd="0" destOrd="0" presId="urn:microsoft.com/office/officeart/2005/8/layout/hierarchy2"/>
    <dgm:cxn modelId="{AC7113C6-2447-4092-AD4B-D1AD6F8617C0}" type="presParOf" srcId="{BF5FAC67-84BD-4C1F-9ADB-C96DCBA17CEE}" destId="{05F33183-26A4-4F68-84EE-98C9E71DA571}" srcOrd="1" destOrd="0" presId="urn:microsoft.com/office/officeart/2005/8/layout/hierarchy2"/>
    <dgm:cxn modelId="{A695301C-DE3B-4372-8DA8-6E42C774E019}" type="presParOf" srcId="{3A83D9E4-5AFD-4ACD-BCF2-EFDA197C97BB}" destId="{89EFF6F3-329F-44F7-9316-951E08BCFD55}" srcOrd="2" destOrd="0" presId="urn:microsoft.com/office/officeart/2005/8/layout/hierarchy2"/>
    <dgm:cxn modelId="{D0385A3F-D0B4-4AFC-B9A9-88B2E062C77C}" type="presParOf" srcId="{89EFF6F3-329F-44F7-9316-951E08BCFD55}" destId="{00E6EEE6-15F2-4E4C-98AB-729CD02DD680}" srcOrd="0" destOrd="0" presId="urn:microsoft.com/office/officeart/2005/8/layout/hierarchy2"/>
    <dgm:cxn modelId="{75193FC7-2717-4F1B-B281-5BC1233EDFFD}" type="presParOf" srcId="{3A83D9E4-5AFD-4ACD-BCF2-EFDA197C97BB}" destId="{D16B0BCC-60CE-4D0E-8887-A81F848E6EB1}" srcOrd="3" destOrd="0" presId="urn:microsoft.com/office/officeart/2005/8/layout/hierarchy2"/>
    <dgm:cxn modelId="{909C272E-25E1-4308-B092-9F488D3CB829}" type="presParOf" srcId="{D16B0BCC-60CE-4D0E-8887-A81F848E6EB1}" destId="{386EF81A-DBFC-4203-8025-D9D1869DD9F3}" srcOrd="0" destOrd="0" presId="urn:microsoft.com/office/officeart/2005/8/layout/hierarchy2"/>
    <dgm:cxn modelId="{385CC4E2-2A6A-4FE2-813F-98B51F864B6A}" type="presParOf" srcId="{D16B0BCC-60CE-4D0E-8887-A81F848E6EB1}" destId="{1AC73B38-DBE0-4C07-9D49-A7E571A18208}" srcOrd="1" destOrd="0" presId="urn:microsoft.com/office/officeart/2005/8/layout/hierarchy2"/>
    <dgm:cxn modelId="{571DDF19-3D0C-4607-AE34-E70C090B9282}" type="presParOf" srcId="{3A83D9E4-5AFD-4ACD-BCF2-EFDA197C97BB}" destId="{2E1B660D-D6CB-42C7-9B98-D9F1685AB294}" srcOrd="4" destOrd="0" presId="urn:microsoft.com/office/officeart/2005/8/layout/hierarchy2"/>
    <dgm:cxn modelId="{360CAC17-D42E-4AD0-89C5-AB02D8D6E943}" type="presParOf" srcId="{2E1B660D-D6CB-42C7-9B98-D9F1685AB294}" destId="{5F74951F-E7EE-496E-9E8B-C0B4BAC56543}" srcOrd="0" destOrd="0" presId="urn:microsoft.com/office/officeart/2005/8/layout/hierarchy2"/>
    <dgm:cxn modelId="{C12BBF55-6E5E-467B-95D7-485735ADE88C}" type="presParOf" srcId="{3A83D9E4-5AFD-4ACD-BCF2-EFDA197C97BB}" destId="{C36769BF-51C1-41D8-82D2-8C234531C510}" srcOrd="5" destOrd="0" presId="urn:microsoft.com/office/officeart/2005/8/layout/hierarchy2"/>
    <dgm:cxn modelId="{AC617301-A0A7-4CE7-832F-D7D475DD9E69}" type="presParOf" srcId="{C36769BF-51C1-41D8-82D2-8C234531C510}" destId="{CAE4A962-8005-440B-9E71-6952DC93728E}" srcOrd="0" destOrd="0" presId="urn:microsoft.com/office/officeart/2005/8/layout/hierarchy2"/>
    <dgm:cxn modelId="{CDB1A63B-A022-4CB1-ADBB-FE9ADD52EB76}" type="presParOf" srcId="{C36769BF-51C1-41D8-82D2-8C234531C510}" destId="{8950A70E-23E4-4E55-852A-5BBB8DF9D511}" srcOrd="1" destOrd="0" presId="urn:microsoft.com/office/officeart/2005/8/layout/hierarchy2"/>
    <dgm:cxn modelId="{AEE2BF5E-0017-4AFA-B2A2-3A41FD52257A}" type="presParOf" srcId="{3A83D9E4-5AFD-4ACD-BCF2-EFDA197C97BB}" destId="{D08EAD25-51BE-4550-A0FE-5864CE72951E}" srcOrd="6" destOrd="0" presId="urn:microsoft.com/office/officeart/2005/8/layout/hierarchy2"/>
    <dgm:cxn modelId="{533A8AB8-BAC4-40C7-A054-2B8050A59193}" type="presParOf" srcId="{D08EAD25-51BE-4550-A0FE-5864CE72951E}" destId="{80461C50-2C83-4FBE-B196-54B1AF6CF413}" srcOrd="0" destOrd="0" presId="urn:microsoft.com/office/officeart/2005/8/layout/hierarchy2"/>
    <dgm:cxn modelId="{FFB66749-F862-47D5-B5D3-F4A00C148CA7}" type="presParOf" srcId="{3A83D9E4-5AFD-4ACD-BCF2-EFDA197C97BB}" destId="{D94A8E7B-25FC-4C9E-A74E-9D4F4DDB067A}" srcOrd="7" destOrd="0" presId="urn:microsoft.com/office/officeart/2005/8/layout/hierarchy2"/>
    <dgm:cxn modelId="{BD94FE4E-5B82-4C0A-B5ED-723427D5FCB7}" type="presParOf" srcId="{D94A8E7B-25FC-4C9E-A74E-9D4F4DDB067A}" destId="{5AEDA45C-DE19-4CA5-8C1D-62961378922F}" srcOrd="0" destOrd="0" presId="urn:microsoft.com/office/officeart/2005/8/layout/hierarchy2"/>
    <dgm:cxn modelId="{CD5DA4B1-E458-477B-9099-9BACF2FA6EA4}" type="presParOf" srcId="{D94A8E7B-25FC-4C9E-A74E-9D4F4DDB067A}" destId="{4F9ABB07-6238-40C3-A7B5-552C2430DFF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A5FDA3-CAEE-41E3-B42A-8EF95A53ED7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fr-FR"/>
        </a:p>
      </dgm:t>
    </dgm:pt>
    <dgm:pt modelId="{2E04156A-22F0-4238-9F36-715432C0AD82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000" b="1" noProof="0" dirty="0" smtClean="0"/>
            <a:t>Texto</a:t>
          </a:r>
          <a:endParaRPr lang="pt-PT" sz="2000" b="1" noProof="0" dirty="0"/>
        </a:p>
      </dgm:t>
    </dgm:pt>
    <dgm:pt modelId="{6866FBDD-7EFC-4831-8F66-5784DFE3327E}" type="par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DB2EE524-948C-4C7D-AF9F-1043833BA2F2}" type="sibTrans" cxnId="{DC5BA657-2A17-42C9-AC53-3CA334E57B63}">
      <dgm:prSet/>
      <dgm:spPr/>
      <dgm:t>
        <a:bodyPr/>
        <a:lstStyle/>
        <a:p>
          <a:endParaRPr lang="pt-PT" sz="1400" noProof="0"/>
        </a:p>
      </dgm:t>
    </dgm:pt>
    <dgm:pt modelId="{722FDF4B-12D3-407B-9CDD-264BBA82EBFD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000" b="1" noProof="0" dirty="0" smtClean="0"/>
            <a:t>TIPO</a:t>
          </a:r>
          <a:endParaRPr lang="pt-PT" sz="2000" b="1" noProof="0" dirty="0"/>
        </a:p>
      </dgm:t>
    </dgm:pt>
    <dgm:pt modelId="{5F2EC9FE-7F38-4404-856F-D7AEA3289E21}" type="parTrans" cxnId="{76960826-3C39-4F34-860E-2D0F12631D91}">
      <dgm:prSet custT="1"/>
      <dgm:spPr/>
      <dgm:t>
        <a:bodyPr/>
        <a:lstStyle/>
        <a:p>
          <a:endParaRPr lang="pt-PT" sz="1400" noProof="0"/>
        </a:p>
      </dgm:t>
    </dgm:pt>
    <dgm:pt modelId="{9DFFC1FD-4805-4145-AA87-392356751102}" type="sibTrans" cxnId="{76960826-3C39-4F34-860E-2D0F12631D91}">
      <dgm:prSet/>
      <dgm:spPr/>
      <dgm:t>
        <a:bodyPr/>
        <a:lstStyle/>
        <a:p>
          <a:endParaRPr lang="pt-PT" sz="1400" noProof="0"/>
        </a:p>
      </dgm:t>
    </dgm:pt>
    <dgm:pt modelId="{CCB14657-EBF2-485A-A695-A7286AC82D98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400" b="1" noProof="0" dirty="0" smtClean="0"/>
            <a:t>LINGUAGEM</a:t>
          </a:r>
          <a:endParaRPr lang="pt-PT" sz="2400" b="1" noProof="0" dirty="0"/>
        </a:p>
      </dgm:t>
    </dgm:pt>
    <dgm:pt modelId="{3B56CF58-3BFC-4D52-9FEC-736E7946F42F}" type="parTrans" cxnId="{F6A1EA69-3D59-4ADE-9A98-74C2FE2404CE}">
      <dgm:prSet custT="1"/>
      <dgm:spPr/>
      <dgm:t>
        <a:bodyPr/>
        <a:lstStyle/>
        <a:p>
          <a:endParaRPr lang="pt-PT" sz="1400" noProof="0"/>
        </a:p>
      </dgm:t>
    </dgm:pt>
    <dgm:pt modelId="{B66D114A-171A-4E85-8254-C342979B6972}" type="sibTrans" cxnId="{F6A1EA69-3D59-4ADE-9A98-74C2FE2404CE}">
      <dgm:prSet/>
      <dgm:spPr/>
      <dgm:t>
        <a:bodyPr/>
        <a:lstStyle/>
        <a:p>
          <a:endParaRPr lang="pt-PT" sz="1400" noProof="0"/>
        </a:p>
      </dgm:t>
    </dgm:pt>
    <dgm:pt modelId="{CD3F4CF4-DC2E-4FAF-983B-4E21EDB3BCBB}">
      <dgm:prSet custT="1"/>
      <dgm:spPr/>
      <dgm:t>
        <a:bodyPr/>
        <a:lstStyle/>
        <a:p>
          <a:r>
            <a:rPr lang="pt-PT" sz="2400" b="1" noProof="0" dirty="0" smtClean="0"/>
            <a:t>Registo</a:t>
          </a:r>
          <a:endParaRPr lang="pt-PT" sz="2400" b="1" noProof="0" dirty="0"/>
        </a:p>
      </dgm:t>
    </dgm:pt>
    <dgm:pt modelId="{C760AC3B-FC2B-4E31-A950-AE74809BD632}" type="parTrans" cxnId="{E955860A-695B-4218-875F-BD30948EAD36}">
      <dgm:prSet custT="1"/>
      <dgm:spPr/>
      <dgm:t>
        <a:bodyPr/>
        <a:lstStyle/>
        <a:p>
          <a:endParaRPr lang="pt-PT" sz="1400" noProof="0"/>
        </a:p>
      </dgm:t>
    </dgm:pt>
    <dgm:pt modelId="{31C1EE69-E520-4075-943A-B795396BDC7A}" type="sibTrans" cxnId="{E955860A-695B-4218-875F-BD30948EAD36}">
      <dgm:prSet/>
      <dgm:spPr/>
      <dgm:t>
        <a:bodyPr/>
        <a:lstStyle/>
        <a:p>
          <a:endParaRPr lang="pt-PT" sz="1400" noProof="0"/>
        </a:p>
      </dgm:t>
    </dgm:pt>
    <dgm:pt modelId="{82189D41-626F-45B0-8B1B-B02181EAF303}">
      <dgm:prSet custT="1"/>
      <dgm:spPr/>
      <dgm:t>
        <a:bodyPr anchor="t"/>
        <a:lstStyle/>
        <a:p>
          <a:pPr algn="just">
            <a:spcBef>
              <a:spcPct val="0"/>
            </a:spcBef>
            <a:spcAft>
              <a:spcPts val="1200"/>
            </a:spcAft>
          </a:pPr>
          <a:r>
            <a:rPr lang="pt-PT" sz="2400" noProof="0" dirty="0" smtClean="0"/>
            <a:t>quotidiano </a:t>
          </a:r>
        </a:p>
        <a:p>
          <a:pPr algn="just">
            <a:spcBef>
              <a:spcPct val="0"/>
            </a:spcBef>
            <a:spcAft>
              <a:spcPts val="1200"/>
            </a:spcAft>
          </a:pPr>
          <a:r>
            <a:rPr lang="pt-PT" sz="2400" noProof="0" dirty="0" smtClean="0"/>
            <a:t>              		 </a:t>
          </a:r>
          <a:r>
            <a:rPr lang="pt-PT" sz="2400" noProof="0" dirty="0" smtClean="0"/>
            <a:t>técnico/                                  </a:t>
          </a:r>
          <a:r>
            <a:rPr lang="pt-PT" sz="2400" noProof="0" dirty="0" smtClean="0"/>
            <a:t>		especialista</a:t>
          </a:r>
          <a:endParaRPr lang="pt-PT" sz="2400" noProof="0" dirty="0"/>
        </a:p>
      </dgm:t>
    </dgm:pt>
    <dgm:pt modelId="{3A76713A-5FA6-41DB-ABA7-86A18CBB2402}" type="parTrans" cxnId="{665C5D58-0FBC-4416-9182-A0F79F438FD5}">
      <dgm:prSet custT="1"/>
      <dgm:spPr/>
      <dgm:t>
        <a:bodyPr/>
        <a:lstStyle/>
        <a:p>
          <a:endParaRPr lang="pt-PT" sz="1400" noProof="0"/>
        </a:p>
      </dgm:t>
    </dgm:pt>
    <dgm:pt modelId="{35CA2C0C-38FB-46D3-BC3A-4502AB4C3509}" type="sibTrans" cxnId="{665C5D58-0FBC-4416-9182-A0F79F438FD5}">
      <dgm:prSet/>
      <dgm:spPr/>
      <dgm:t>
        <a:bodyPr/>
        <a:lstStyle/>
        <a:p>
          <a:endParaRPr lang="pt-PT" sz="1400" noProof="0"/>
        </a:p>
      </dgm:t>
    </dgm:pt>
    <dgm:pt modelId="{5FC969C0-3B47-4FA7-BC95-9CBB090857F5}">
      <dgm:prSet custT="1"/>
      <dgm:spPr/>
      <dgm:t>
        <a:bodyPr anchor="t"/>
        <a:lstStyle/>
        <a:p>
          <a:pPr algn="just"/>
          <a:r>
            <a:rPr lang="pt-PT" sz="2400" noProof="0" dirty="0" smtClean="0"/>
            <a:t>concreto </a:t>
          </a:r>
        </a:p>
        <a:p>
          <a:pPr algn="just"/>
          <a:r>
            <a:rPr lang="pt-PT" sz="2400" noProof="0" dirty="0" smtClean="0"/>
            <a:t>	            </a:t>
          </a:r>
          <a:r>
            <a:rPr lang="pt-PT" sz="2400" noProof="0" dirty="0" err="1" smtClean="0"/>
            <a:t>abstrato</a:t>
          </a:r>
          <a:r>
            <a:rPr lang="pt-PT" sz="2400" noProof="0" dirty="0" smtClean="0"/>
            <a:t>/geral</a:t>
          </a:r>
          <a:endParaRPr lang="pt-PT" sz="2400" noProof="0" dirty="0"/>
        </a:p>
      </dgm:t>
    </dgm:pt>
    <dgm:pt modelId="{AF121257-1905-4BD8-A8F8-A1AA34E1EA3E}" type="parTrans" cxnId="{483F8D41-30AA-4951-8A35-5AE5F5B29D95}">
      <dgm:prSet custT="1"/>
      <dgm:spPr/>
      <dgm:t>
        <a:bodyPr/>
        <a:lstStyle/>
        <a:p>
          <a:endParaRPr lang="pt-PT" sz="1400" noProof="0"/>
        </a:p>
      </dgm:t>
    </dgm:pt>
    <dgm:pt modelId="{DCF6A19F-8D85-4BBE-9B49-4277D367F097}" type="sibTrans" cxnId="{483F8D41-30AA-4951-8A35-5AE5F5B29D95}">
      <dgm:prSet/>
      <dgm:spPr/>
      <dgm:t>
        <a:bodyPr/>
        <a:lstStyle/>
        <a:p>
          <a:endParaRPr lang="pt-PT" sz="1400" noProof="0"/>
        </a:p>
      </dgm:t>
    </dgm:pt>
    <dgm:pt modelId="{B93C4299-AEBF-417F-BC89-00B3CAF2673D}">
      <dgm:prSet custT="1"/>
      <dgm:spPr/>
      <dgm:t>
        <a:bodyPr/>
        <a:lstStyle/>
        <a:p>
          <a:r>
            <a:rPr lang="pt-PT" sz="2400" b="1" noProof="0" dirty="0" smtClean="0"/>
            <a:t>Escolhas léxico-gramaticais</a:t>
          </a:r>
          <a:endParaRPr lang="pt-PT" sz="2400" b="1" noProof="0" dirty="0"/>
        </a:p>
      </dgm:t>
    </dgm:pt>
    <dgm:pt modelId="{DACBB03D-C79A-4FB4-9C17-F8C6ABA2EC3C}" type="parTrans" cxnId="{4FA0CA55-FA2C-42DC-BA48-194AEF4B56A8}">
      <dgm:prSet custT="1"/>
      <dgm:spPr/>
      <dgm:t>
        <a:bodyPr/>
        <a:lstStyle/>
        <a:p>
          <a:endParaRPr lang="pt-PT" sz="1400" noProof="0"/>
        </a:p>
      </dgm:t>
    </dgm:pt>
    <dgm:pt modelId="{3E2550DE-11B8-4612-BC03-E1A20BF27118}" type="sibTrans" cxnId="{4FA0CA55-FA2C-42DC-BA48-194AEF4B56A8}">
      <dgm:prSet/>
      <dgm:spPr/>
      <dgm:t>
        <a:bodyPr/>
        <a:lstStyle/>
        <a:p>
          <a:endParaRPr lang="pt-PT" sz="1400" noProof="0"/>
        </a:p>
      </dgm:t>
    </dgm:pt>
    <dgm:pt modelId="{1B3DBCFF-1FEB-457D-83EB-F20047BE3A7F}">
      <dgm:prSet custT="1"/>
      <dgm:spPr/>
      <dgm:t>
        <a:bodyPr/>
        <a:lstStyle/>
        <a:p>
          <a:r>
            <a:rPr lang="pt-PT" sz="2400" noProof="0" dirty="0" smtClean="0"/>
            <a:t>estruturas</a:t>
          </a:r>
          <a:endParaRPr lang="pt-PT" sz="2400" noProof="0" dirty="0"/>
        </a:p>
      </dgm:t>
    </dgm:pt>
    <dgm:pt modelId="{7BCFBDAC-59A8-4E97-B49E-4D3126A1E156}" type="parTrans" cxnId="{B223AB36-4EF4-4890-B7A1-9AD42134D3E6}">
      <dgm:prSet custT="1"/>
      <dgm:spPr/>
      <dgm:t>
        <a:bodyPr/>
        <a:lstStyle/>
        <a:p>
          <a:endParaRPr lang="pt-PT" sz="1400" noProof="0"/>
        </a:p>
      </dgm:t>
    </dgm:pt>
    <dgm:pt modelId="{3958E8FB-5300-4AAA-AD4E-0A3B7F4889B9}" type="sibTrans" cxnId="{B223AB36-4EF4-4890-B7A1-9AD42134D3E6}">
      <dgm:prSet/>
      <dgm:spPr/>
      <dgm:t>
        <a:bodyPr/>
        <a:lstStyle/>
        <a:p>
          <a:endParaRPr lang="pt-PT" sz="1400" noProof="0"/>
        </a:p>
      </dgm:t>
    </dgm:pt>
    <dgm:pt modelId="{1F72DB2A-F366-42ED-B724-199FC6359029}">
      <dgm:prSet custT="1"/>
      <dgm:spPr/>
      <dgm:t>
        <a:bodyPr/>
        <a:lstStyle/>
        <a:p>
          <a:r>
            <a:rPr lang="pt-PT" sz="2400" noProof="0" dirty="0" smtClean="0"/>
            <a:t>vocabulário</a:t>
          </a:r>
          <a:endParaRPr lang="pt-PT" sz="2400" noProof="0" dirty="0"/>
        </a:p>
      </dgm:t>
    </dgm:pt>
    <dgm:pt modelId="{B5EC66C3-1E50-4A28-BB7B-0FE79E145513}" type="parTrans" cxnId="{126A4C0A-FE6D-4AA2-8021-0E4C75742158}">
      <dgm:prSet custT="1"/>
      <dgm:spPr/>
      <dgm:t>
        <a:bodyPr/>
        <a:lstStyle/>
        <a:p>
          <a:endParaRPr lang="pt-PT" sz="1400" noProof="0"/>
        </a:p>
      </dgm:t>
    </dgm:pt>
    <dgm:pt modelId="{7F216327-3B00-4EFC-9FC5-13D8D67A8B39}" type="sibTrans" cxnId="{126A4C0A-FE6D-4AA2-8021-0E4C75742158}">
      <dgm:prSet/>
      <dgm:spPr/>
      <dgm:t>
        <a:bodyPr/>
        <a:lstStyle/>
        <a:p>
          <a:endParaRPr lang="pt-PT" sz="1400" noProof="0"/>
        </a:p>
      </dgm:t>
    </dgm:pt>
    <dgm:pt modelId="{50193686-045F-44F5-AB39-8D261295CF5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PT" sz="2000" b="1" noProof="0" dirty="0" smtClean="0"/>
            <a:t>ORGANIZAÇÃO</a:t>
          </a:r>
          <a:endParaRPr lang="pt-PT" sz="2000" b="1" noProof="0" dirty="0"/>
        </a:p>
      </dgm:t>
    </dgm:pt>
    <dgm:pt modelId="{BAADDC74-B38C-4D2C-BCB1-AD99BEDB6097}" type="parTrans" cxnId="{36F44C31-17D6-4E77-B140-CE5DA9D5D1AB}">
      <dgm:prSet custT="1"/>
      <dgm:spPr/>
      <dgm:t>
        <a:bodyPr/>
        <a:lstStyle/>
        <a:p>
          <a:endParaRPr lang="pt-PT" sz="1400" noProof="0"/>
        </a:p>
      </dgm:t>
    </dgm:pt>
    <dgm:pt modelId="{44633EAB-EB22-4B78-AB8F-2368B0A51FD0}" type="sibTrans" cxnId="{36F44C31-17D6-4E77-B140-CE5DA9D5D1AB}">
      <dgm:prSet/>
      <dgm:spPr/>
      <dgm:t>
        <a:bodyPr/>
        <a:lstStyle/>
        <a:p>
          <a:endParaRPr lang="pt-PT" sz="1400" noProof="0"/>
        </a:p>
      </dgm:t>
    </dgm:pt>
    <dgm:pt modelId="{CF7E0531-D35E-4A3E-B841-95BF261D8B2F}">
      <dgm:prSet custT="1"/>
      <dgm:spPr/>
      <dgm:t>
        <a:bodyPr anchor="t"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2400" noProof="0" dirty="0" smtClean="0"/>
            <a:t>pessoal    </a:t>
          </a: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2400" noProof="0" dirty="0" smtClean="0"/>
            <a:t>	                   impessoal</a:t>
          </a:r>
        </a:p>
      </dgm:t>
    </dgm:pt>
    <dgm:pt modelId="{6F1B8F7F-3329-45DD-B735-797D271B2C93}" type="parTrans" cxnId="{44AB9CDA-DC7A-4FF2-BE12-E6184BEAA95C}">
      <dgm:prSet/>
      <dgm:spPr/>
      <dgm:t>
        <a:bodyPr/>
        <a:lstStyle/>
        <a:p>
          <a:endParaRPr lang="en-GB"/>
        </a:p>
      </dgm:t>
    </dgm:pt>
    <dgm:pt modelId="{75F5EB94-414A-4C79-80A6-8B8844439DA3}" type="sibTrans" cxnId="{44AB9CDA-DC7A-4FF2-BE12-E6184BEAA95C}">
      <dgm:prSet/>
      <dgm:spPr/>
      <dgm:t>
        <a:bodyPr/>
        <a:lstStyle/>
        <a:p>
          <a:endParaRPr lang="en-GB"/>
        </a:p>
      </dgm:t>
    </dgm:pt>
    <dgm:pt modelId="{F6B7BC95-795B-4913-AC63-A29CAC2BE38E}" type="pres">
      <dgm:prSet presAssocID="{19A5FDA3-CAEE-41E3-B42A-8EF95A53ED7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33E7DD29-5155-480C-8544-BB198AB520B0}" type="pres">
      <dgm:prSet presAssocID="{2E04156A-22F0-4238-9F36-715432C0AD82}" presName="root1" presStyleCnt="0"/>
      <dgm:spPr/>
      <dgm:t>
        <a:bodyPr/>
        <a:lstStyle/>
        <a:p>
          <a:endParaRPr lang="pt-PT"/>
        </a:p>
      </dgm:t>
    </dgm:pt>
    <dgm:pt modelId="{D6A18304-E868-48B2-82F2-C9027A12AFE5}" type="pres">
      <dgm:prSet presAssocID="{2E04156A-22F0-4238-9F36-715432C0AD82}" presName="LevelOneTextNode" presStyleLbl="node0" presStyleIdx="0" presStyleCnt="1" custScaleX="250799" custScaleY="643495" custLinFactY="-538923" custLinFactNeighborX="48383" custLinFactNeighborY="-6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7C5801A-9467-40D0-A36B-262CF18BCC50}" type="pres">
      <dgm:prSet presAssocID="{2E04156A-22F0-4238-9F36-715432C0AD82}" presName="level2hierChild" presStyleCnt="0"/>
      <dgm:spPr/>
      <dgm:t>
        <a:bodyPr/>
        <a:lstStyle/>
        <a:p>
          <a:endParaRPr lang="pt-PT"/>
        </a:p>
      </dgm:t>
    </dgm:pt>
    <dgm:pt modelId="{ED149616-5529-4845-AF50-712E8F1E6B76}" type="pres">
      <dgm:prSet presAssocID="{5F2EC9FE-7F38-4404-856F-D7AEA3289E21}" presName="conn2-1" presStyleLbl="parChTrans1D2" presStyleIdx="0" presStyleCnt="3"/>
      <dgm:spPr/>
      <dgm:t>
        <a:bodyPr/>
        <a:lstStyle/>
        <a:p>
          <a:endParaRPr lang="pt-PT"/>
        </a:p>
      </dgm:t>
    </dgm:pt>
    <dgm:pt modelId="{8D52A967-DC2E-4E98-ADFF-0304C4DF6237}" type="pres">
      <dgm:prSet presAssocID="{5F2EC9FE-7F38-4404-856F-D7AEA3289E21}" presName="connTx" presStyleLbl="parChTrans1D2" presStyleIdx="0" presStyleCnt="3"/>
      <dgm:spPr/>
      <dgm:t>
        <a:bodyPr/>
        <a:lstStyle/>
        <a:p>
          <a:endParaRPr lang="pt-PT"/>
        </a:p>
      </dgm:t>
    </dgm:pt>
    <dgm:pt modelId="{3F779B15-9420-4C9D-8A46-E15F3F789701}" type="pres">
      <dgm:prSet presAssocID="{722FDF4B-12D3-407B-9CDD-264BBA82EBFD}" presName="root2" presStyleCnt="0"/>
      <dgm:spPr/>
      <dgm:t>
        <a:bodyPr/>
        <a:lstStyle/>
        <a:p>
          <a:endParaRPr lang="pt-PT"/>
        </a:p>
      </dgm:t>
    </dgm:pt>
    <dgm:pt modelId="{F002A55C-C099-4FB4-A474-649E591D9C33}" type="pres">
      <dgm:prSet presAssocID="{722FDF4B-12D3-407B-9CDD-264BBA82EBFD}" presName="LevelTwoTextNode" presStyleLbl="node2" presStyleIdx="0" presStyleCnt="3" custScaleX="388949" custScaleY="351328" custLinFactX="43102" custLinFactY="-800000" custLinFactNeighborX="100000" custLinFactNeighborY="-803746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BAAC5621-2E4B-455E-91D1-00896AC4CB5C}" type="pres">
      <dgm:prSet presAssocID="{722FDF4B-12D3-407B-9CDD-264BBA82EBFD}" presName="level3hierChild" presStyleCnt="0"/>
      <dgm:spPr/>
      <dgm:t>
        <a:bodyPr/>
        <a:lstStyle/>
        <a:p>
          <a:endParaRPr lang="pt-PT"/>
        </a:p>
      </dgm:t>
    </dgm:pt>
    <dgm:pt modelId="{E0322B32-8963-44AC-9C36-89DA7BF28FFC}" type="pres">
      <dgm:prSet presAssocID="{3B56CF58-3BFC-4D52-9FEC-736E7946F42F}" presName="conn2-1" presStyleLbl="parChTrans1D2" presStyleIdx="1" presStyleCnt="3"/>
      <dgm:spPr/>
      <dgm:t>
        <a:bodyPr/>
        <a:lstStyle/>
        <a:p>
          <a:endParaRPr lang="pt-PT"/>
        </a:p>
      </dgm:t>
    </dgm:pt>
    <dgm:pt modelId="{B836CC56-070E-4EA9-A197-566B908CE4E6}" type="pres">
      <dgm:prSet presAssocID="{3B56CF58-3BFC-4D52-9FEC-736E7946F42F}" presName="connTx" presStyleLbl="parChTrans1D2" presStyleIdx="1" presStyleCnt="3"/>
      <dgm:spPr/>
      <dgm:t>
        <a:bodyPr/>
        <a:lstStyle/>
        <a:p>
          <a:endParaRPr lang="pt-PT"/>
        </a:p>
      </dgm:t>
    </dgm:pt>
    <dgm:pt modelId="{20EBE28C-84C9-49A2-8C84-C6E9AA26F438}" type="pres">
      <dgm:prSet presAssocID="{CCB14657-EBF2-485A-A695-A7286AC82D98}" presName="root2" presStyleCnt="0"/>
      <dgm:spPr/>
      <dgm:t>
        <a:bodyPr/>
        <a:lstStyle/>
        <a:p>
          <a:endParaRPr lang="pt-PT"/>
        </a:p>
      </dgm:t>
    </dgm:pt>
    <dgm:pt modelId="{8F13D84A-3BBA-48EB-9A4E-0F2EA9F34B61}" type="pres">
      <dgm:prSet presAssocID="{CCB14657-EBF2-485A-A695-A7286AC82D98}" presName="LevelTwoTextNode" presStyleLbl="node2" presStyleIdx="1" presStyleCnt="3" custScaleX="668606" custScaleY="476095" custLinFactY="75692" custLinFactNeighborX="66236" custLinFactNeighborY="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57F887DE-006A-4880-A9BD-7D372BF47B4B}" type="pres">
      <dgm:prSet presAssocID="{CCB14657-EBF2-485A-A695-A7286AC82D98}" presName="level3hierChild" presStyleCnt="0"/>
      <dgm:spPr/>
      <dgm:t>
        <a:bodyPr/>
        <a:lstStyle/>
        <a:p>
          <a:endParaRPr lang="pt-PT"/>
        </a:p>
      </dgm:t>
    </dgm:pt>
    <dgm:pt modelId="{21372FAF-53CE-407E-BBEF-07CD323FDAB5}" type="pres">
      <dgm:prSet presAssocID="{C760AC3B-FC2B-4E31-A950-AE74809BD632}" presName="conn2-1" presStyleLbl="parChTrans1D3" presStyleIdx="0" presStyleCnt="2"/>
      <dgm:spPr/>
      <dgm:t>
        <a:bodyPr/>
        <a:lstStyle/>
        <a:p>
          <a:endParaRPr lang="pt-PT"/>
        </a:p>
      </dgm:t>
    </dgm:pt>
    <dgm:pt modelId="{F2C739A5-E92F-4E1B-8F87-AAB2A4E0FD8B}" type="pres">
      <dgm:prSet presAssocID="{C760AC3B-FC2B-4E31-A950-AE74809BD632}" presName="connTx" presStyleLbl="parChTrans1D3" presStyleIdx="0" presStyleCnt="2"/>
      <dgm:spPr/>
      <dgm:t>
        <a:bodyPr/>
        <a:lstStyle/>
        <a:p>
          <a:endParaRPr lang="pt-PT"/>
        </a:p>
      </dgm:t>
    </dgm:pt>
    <dgm:pt modelId="{BB92BB37-F23C-469A-A236-DE55488B2BB1}" type="pres">
      <dgm:prSet presAssocID="{CD3F4CF4-DC2E-4FAF-983B-4E21EDB3BCBB}" presName="root2" presStyleCnt="0"/>
      <dgm:spPr/>
      <dgm:t>
        <a:bodyPr/>
        <a:lstStyle/>
        <a:p>
          <a:endParaRPr lang="pt-PT"/>
        </a:p>
      </dgm:t>
    </dgm:pt>
    <dgm:pt modelId="{6439FC66-967F-4944-B28D-A297950B4AB9}" type="pres">
      <dgm:prSet presAssocID="{CD3F4CF4-DC2E-4FAF-983B-4E21EDB3BCBB}" presName="LevelTwoTextNode" presStyleLbl="node3" presStyleIdx="0" presStyleCnt="2" custScaleX="623773" custScaleY="622054" custLinFactY="267668" custLinFactNeighborX="11902" custLinFactNeighborY="3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3E5C9EE5-F460-476B-8803-6BFA24E1088F}" type="pres">
      <dgm:prSet presAssocID="{CD3F4CF4-DC2E-4FAF-983B-4E21EDB3BCBB}" presName="level3hierChild" presStyleCnt="0"/>
      <dgm:spPr/>
      <dgm:t>
        <a:bodyPr/>
        <a:lstStyle/>
        <a:p>
          <a:endParaRPr lang="pt-PT"/>
        </a:p>
      </dgm:t>
    </dgm:pt>
    <dgm:pt modelId="{49BA58AF-F6C1-4EC1-8DD7-A99550609441}" type="pres">
      <dgm:prSet presAssocID="{3A76713A-5FA6-41DB-ABA7-86A18CBB2402}" presName="conn2-1" presStyleLbl="parChTrans1D4" presStyleIdx="0" presStyleCnt="5"/>
      <dgm:spPr/>
      <dgm:t>
        <a:bodyPr/>
        <a:lstStyle/>
        <a:p>
          <a:endParaRPr lang="pt-PT"/>
        </a:p>
      </dgm:t>
    </dgm:pt>
    <dgm:pt modelId="{18106A19-2414-44A1-B369-2DC159B3A84D}" type="pres">
      <dgm:prSet presAssocID="{3A76713A-5FA6-41DB-ABA7-86A18CBB2402}" presName="connTx" presStyleLbl="parChTrans1D4" presStyleIdx="0" presStyleCnt="5"/>
      <dgm:spPr/>
      <dgm:t>
        <a:bodyPr/>
        <a:lstStyle/>
        <a:p>
          <a:endParaRPr lang="pt-PT"/>
        </a:p>
      </dgm:t>
    </dgm:pt>
    <dgm:pt modelId="{F37DE990-7E5E-4D71-AA9F-8D495EF70BD9}" type="pres">
      <dgm:prSet presAssocID="{82189D41-626F-45B0-8B1B-B02181EAF303}" presName="root2" presStyleCnt="0"/>
      <dgm:spPr/>
      <dgm:t>
        <a:bodyPr/>
        <a:lstStyle/>
        <a:p>
          <a:endParaRPr lang="pt-PT"/>
        </a:p>
      </dgm:t>
    </dgm:pt>
    <dgm:pt modelId="{529AFA20-1EB5-4F5A-8651-1495F01168FB}" type="pres">
      <dgm:prSet presAssocID="{82189D41-626F-45B0-8B1B-B02181EAF303}" presName="LevelTwoTextNode" presStyleLbl="node4" presStyleIdx="0" presStyleCnt="5" custScaleX="1509472" custScaleY="981502" custLinFactNeighborX="35060" custLinFactNeighborY="-85242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4CBA94DC-D522-4A25-9BF9-FFEC402807AE}" type="pres">
      <dgm:prSet presAssocID="{82189D41-626F-45B0-8B1B-B02181EAF303}" presName="level3hierChild" presStyleCnt="0"/>
      <dgm:spPr/>
      <dgm:t>
        <a:bodyPr/>
        <a:lstStyle/>
        <a:p>
          <a:endParaRPr lang="pt-PT"/>
        </a:p>
      </dgm:t>
    </dgm:pt>
    <dgm:pt modelId="{69CA6061-AD21-446D-B3CD-4FF43DFD5D67}" type="pres">
      <dgm:prSet presAssocID="{AF121257-1905-4BD8-A8F8-A1AA34E1EA3E}" presName="conn2-1" presStyleLbl="parChTrans1D4" presStyleIdx="1" presStyleCnt="5"/>
      <dgm:spPr/>
      <dgm:t>
        <a:bodyPr/>
        <a:lstStyle/>
        <a:p>
          <a:endParaRPr lang="pt-PT"/>
        </a:p>
      </dgm:t>
    </dgm:pt>
    <dgm:pt modelId="{C34D0436-8631-4640-91CD-387CDE621633}" type="pres">
      <dgm:prSet presAssocID="{AF121257-1905-4BD8-A8F8-A1AA34E1EA3E}" presName="connTx" presStyleLbl="parChTrans1D4" presStyleIdx="1" presStyleCnt="5"/>
      <dgm:spPr/>
      <dgm:t>
        <a:bodyPr/>
        <a:lstStyle/>
        <a:p>
          <a:endParaRPr lang="pt-PT"/>
        </a:p>
      </dgm:t>
    </dgm:pt>
    <dgm:pt modelId="{30514117-7614-433A-9E17-81228C0EE5E6}" type="pres">
      <dgm:prSet presAssocID="{5FC969C0-3B47-4FA7-BC95-9CBB090857F5}" presName="root2" presStyleCnt="0"/>
      <dgm:spPr/>
      <dgm:t>
        <a:bodyPr/>
        <a:lstStyle/>
        <a:p>
          <a:endParaRPr lang="pt-PT"/>
        </a:p>
      </dgm:t>
    </dgm:pt>
    <dgm:pt modelId="{534AA04E-ECF9-4EAB-829E-5C57C93753AE}" type="pres">
      <dgm:prSet presAssocID="{5FC969C0-3B47-4FA7-BC95-9CBB090857F5}" presName="LevelTwoTextNode" presStyleLbl="node4" presStyleIdx="1" presStyleCnt="5" custScaleX="1559670" custScaleY="900301" custLinFactY="467282" custLinFactNeighborX="35248" custLinFactNeighborY="5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DEF2D9B-CC22-4528-A91C-016ACA77A162}" type="pres">
      <dgm:prSet presAssocID="{5FC969C0-3B47-4FA7-BC95-9CBB090857F5}" presName="level3hierChild" presStyleCnt="0"/>
      <dgm:spPr/>
      <dgm:t>
        <a:bodyPr/>
        <a:lstStyle/>
        <a:p>
          <a:endParaRPr lang="pt-PT"/>
        </a:p>
      </dgm:t>
    </dgm:pt>
    <dgm:pt modelId="{A5BA7B87-E3A2-43BB-8667-D598A9644C00}" type="pres">
      <dgm:prSet presAssocID="{6F1B8F7F-3329-45DD-B735-797D271B2C93}" presName="conn2-1" presStyleLbl="parChTrans1D4" presStyleIdx="2" presStyleCnt="5"/>
      <dgm:spPr/>
      <dgm:t>
        <a:bodyPr/>
        <a:lstStyle/>
        <a:p>
          <a:endParaRPr lang="en-GB"/>
        </a:p>
      </dgm:t>
    </dgm:pt>
    <dgm:pt modelId="{A9EC0041-5399-43D1-B8B5-C500CE374124}" type="pres">
      <dgm:prSet presAssocID="{6F1B8F7F-3329-45DD-B735-797D271B2C93}" presName="connTx" presStyleLbl="parChTrans1D4" presStyleIdx="2" presStyleCnt="5"/>
      <dgm:spPr/>
      <dgm:t>
        <a:bodyPr/>
        <a:lstStyle/>
        <a:p>
          <a:endParaRPr lang="en-GB"/>
        </a:p>
      </dgm:t>
    </dgm:pt>
    <dgm:pt modelId="{BD526E4E-F5F1-47A8-A434-86A9A29EE8BE}" type="pres">
      <dgm:prSet presAssocID="{CF7E0531-D35E-4A3E-B841-95BF261D8B2F}" presName="root2" presStyleCnt="0"/>
      <dgm:spPr/>
    </dgm:pt>
    <dgm:pt modelId="{C41985FD-DB79-4787-9EB4-398661892B77}" type="pres">
      <dgm:prSet presAssocID="{CF7E0531-D35E-4A3E-B841-95BF261D8B2F}" presName="LevelTwoTextNode" presStyleLbl="node4" presStyleIdx="2" presStyleCnt="5" custAng="10800000" custFlipVert="1" custScaleX="1482885" custScaleY="840463" custLinFactY="-400000" custLinFactNeighborX="50196" custLinFactNeighborY="-49516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B62FC82-5B8C-49E0-934A-1C9415788453}" type="pres">
      <dgm:prSet presAssocID="{CF7E0531-D35E-4A3E-B841-95BF261D8B2F}" presName="level3hierChild" presStyleCnt="0"/>
      <dgm:spPr/>
    </dgm:pt>
    <dgm:pt modelId="{78F40FEC-C6F7-4EEC-A1DD-1CA70C15A0C0}" type="pres">
      <dgm:prSet presAssocID="{DACBB03D-C79A-4FB4-9C17-F8C6ABA2EC3C}" presName="conn2-1" presStyleLbl="parChTrans1D3" presStyleIdx="1" presStyleCnt="2"/>
      <dgm:spPr/>
      <dgm:t>
        <a:bodyPr/>
        <a:lstStyle/>
        <a:p>
          <a:endParaRPr lang="pt-PT"/>
        </a:p>
      </dgm:t>
    </dgm:pt>
    <dgm:pt modelId="{059E2693-07E0-432E-813E-66CF3010D55E}" type="pres">
      <dgm:prSet presAssocID="{DACBB03D-C79A-4FB4-9C17-F8C6ABA2EC3C}" presName="connTx" presStyleLbl="parChTrans1D3" presStyleIdx="1" presStyleCnt="2"/>
      <dgm:spPr/>
      <dgm:t>
        <a:bodyPr/>
        <a:lstStyle/>
        <a:p>
          <a:endParaRPr lang="pt-PT"/>
        </a:p>
      </dgm:t>
    </dgm:pt>
    <dgm:pt modelId="{ED3460BE-A897-4E65-B4D5-FD9C4076698B}" type="pres">
      <dgm:prSet presAssocID="{B93C4299-AEBF-417F-BC89-00B3CAF2673D}" presName="root2" presStyleCnt="0"/>
      <dgm:spPr/>
      <dgm:t>
        <a:bodyPr/>
        <a:lstStyle/>
        <a:p>
          <a:endParaRPr lang="pt-PT"/>
        </a:p>
      </dgm:t>
    </dgm:pt>
    <dgm:pt modelId="{3BDE6D4E-971B-497E-A5A1-5030A97219A2}" type="pres">
      <dgm:prSet presAssocID="{B93C4299-AEBF-417F-BC89-00B3CAF2673D}" presName="LevelTwoTextNode" presStyleLbl="node3" presStyleIdx="1" presStyleCnt="2" custScaleX="788785" custScaleY="1229623" custLinFactX="100000" custLinFactY="300000" custLinFactNeighborX="140462" custLinFactNeighborY="37870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D3F1A66-1625-4D0A-B399-925E607EB4EA}" type="pres">
      <dgm:prSet presAssocID="{B93C4299-AEBF-417F-BC89-00B3CAF2673D}" presName="level3hierChild" presStyleCnt="0"/>
      <dgm:spPr/>
      <dgm:t>
        <a:bodyPr/>
        <a:lstStyle/>
        <a:p>
          <a:endParaRPr lang="pt-PT"/>
        </a:p>
      </dgm:t>
    </dgm:pt>
    <dgm:pt modelId="{09D19920-FFEF-4832-8AFE-9E8EF853B8D4}" type="pres">
      <dgm:prSet presAssocID="{7BCFBDAC-59A8-4E97-B49E-4D3126A1E156}" presName="conn2-1" presStyleLbl="parChTrans1D4" presStyleIdx="3" presStyleCnt="5"/>
      <dgm:spPr/>
      <dgm:t>
        <a:bodyPr/>
        <a:lstStyle/>
        <a:p>
          <a:endParaRPr lang="pt-PT"/>
        </a:p>
      </dgm:t>
    </dgm:pt>
    <dgm:pt modelId="{3D7F20CE-3084-44D6-B04A-A76175A0C963}" type="pres">
      <dgm:prSet presAssocID="{7BCFBDAC-59A8-4E97-B49E-4D3126A1E156}" presName="connTx" presStyleLbl="parChTrans1D4" presStyleIdx="3" presStyleCnt="5"/>
      <dgm:spPr/>
      <dgm:t>
        <a:bodyPr/>
        <a:lstStyle/>
        <a:p>
          <a:endParaRPr lang="pt-PT"/>
        </a:p>
      </dgm:t>
    </dgm:pt>
    <dgm:pt modelId="{91765995-619C-4081-A95D-CDC9AB42ED58}" type="pres">
      <dgm:prSet presAssocID="{1B3DBCFF-1FEB-457D-83EB-F20047BE3A7F}" presName="root2" presStyleCnt="0"/>
      <dgm:spPr/>
      <dgm:t>
        <a:bodyPr/>
        <a:lstStyle/>
        <a:p>
          <a:endParaRPr lang="pt-PT"/>
        </a:p>
      </dgm:t>
    </dgm:pt>
    <dgm:pt modelId="{DA4C2C9F-D374-4257-96F2-CF8FEF5551BF}" type="pres">
      <dgm:prSet presAssocID="{1B3DBCFF-1FEB-457D-83EB-F20047BE3A7F}" presName="LevelTwoTextNode" presStyleLbl="node4" presStyleIdx="3" presStyleCnt="5" custScaleX="857703" custScaleY="351556" custLinFactX="222260" custLinFactY="517170" custLinFactNeighborX="300000" custLinFactNeighborY="6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BB7583D-B9C2-4051-AFC7-EEC2764C33B8}" type="pres">
      <dgm:prSet presAssocID="{1B3DBCFF-1FEB-457D-83EB-F20047BE3A7F}" presName="level3hierChild" presStyleCnt="0"/>
      <dgm:spPr/>
      <dgm:t>
        <a:bodyPr/>
        <a:lstStyle/>
        <a:p>
          <a:endParaRPr lang="pt-PT"/>
        </a:p>
      </dgm:t>
    </dgm:pt>
    <dgm:pt modelId="{2072F217-6C09-4A68-A40A-A02145E41634}" type="pres">
      <dgm:prSet presAssocID="{B5EC66C3-1E50-4A28-BB7B-0FE79E145513}" presName="conn2-1" presStyleLbl="parChTrans1D4" presStyleIdx="4" presStyleCnt="5"/>
      <dgm:spPr/>
      <dgm:t>
        <a:bodyPr/>
        <a:lstStyle/>
        <a:p>
          <a:endParaRPr lang="pt-PT"/>
        </a:p>
      </dgm:t>
    </dgm:pt>
    <dgm:pt modelId="{ED9DADFC-88D0-4566-81B2-350B784F7F65}" type="pres">
      <dgm:prSet presAssocID="{B5EC66C3-1E50-4A28-BB7B-0FE79E145513}" presName="connTx" presStyleLbl="parChTrans1D4" presStyleIdx="4" presStyleCnt="5"/>
      <dgm:spPr/>
      <dgm:t>
        <a:bodyPr/>
        <a:lstStyle/>
        <a:p>
          <a:endParaRPr lang="pt-PT"/>
        </a:p>
      </dgm:t>
    </dgm:pt>
    <dgm:pt modelId="{925AB644-EF76-4009-A93F-921D60E38A85}" type="pres">
      <dgm:prSet presAssocID="{1F72DB2A-F366-42ED-B724-199FC6359029}" presName="root2" presStyleCnt="0"/>
      <dgm:spPr/>
      <dgm:t>
        <a:bodyPr/>
        <a:lstStyle/>
        <a:p>
          <a:endParaRPr lang="pt-PT"/>
        </a:p>
      </dgm:t>
    </dgm:pt>
    <dgm:pt modelId="{92DC23A7-DA78-4288-A0C3-2BE2B967B192}" type="pres">
      <dgm:prSet presAssocID="{1F72DB2A-F366-42ED-B724-199FC6359029}" presName="LevelTwoTextNode" presStyleLbl="node4" presStyleIdx="4" presStyleCnt="5" custScaleX="852060" custScaleY="377095" custLinFactX="235189" custLinFactY="24485" custLinFactNeighborX="300000" custLinFactNeighborY="1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D755FC23-D2B5-4B93-8632-85034BC87ACF}" type="pres">
      <dgm:prSet presAssocID="{1F72DB2A-F366-42ED-B724-199FC6359029}" presName="level3hierChild" presStyleCnt="0"/>
      <dgm:spPr/>
      <dgm:t>
        <a:bodyPr/>
        <a:lstStyle/>
        <a:p>
          <a:endParaRPr lang="pt-PT"/>
        </a:p>
      </dgm:t>
    </dgm:pt>
    <dgm:pt modelId="{42FBD8A5-1BE6-487C-B953-F8FAA0536DFD}" type="pres">
      <dgm:prSet presAssocID="{BAADDC74-B38C-4D2C-BCB1-AD99BEDB6097}" presName="conn2-1" presStyleLbl="parChTrans1D2" presStyleIdx="2" presStyleCnt="3"/>
      <dgm:spPr/>
      <dgm:t>
        <a:bodyPr/>
        <a:lstStyle/>
        <a:p>
          <a:endParaRPr lang="pt-PT"/>
        </a:p>
      </dgm:t>
    </dgm:pt>
    <dgm:pt modelId="{8BACE37A-8EE8-4B1F-95AF-E6A896469573}" type="pres">
      <dgm:prSet presAssocID="{BAADDC74-B38C-4D2C-BCB1-AD99BEDB6097}" presName="connTx" presStyleLbl="parChTrans1D2" presStyleIdx="2" presStyleCnt="3"/>
      <dgm:spPr/>
      <dgm:t>
        <a:bodyPr/>
        <a:lstStyle/>
        <a:p>
          <a:endParaRPr lang="pt-PT"/>
        </a:p>
      </dgm:t>
    </dgm:pt>
    <dgm:pt modelId="{9F6864EE-FFFE-4989-8E2C-85466DC80E17}" type="pres">
      <dgm:prSet presAssocID="{50193686-045F-44F5-AB39-8D261295CF5B}" presName="root2" presStyleCnt="0"/>
      <dgm:spPr/>
      <dgm:t>
        <a:bodyPr/>
        <a:lstStyle/>
        <a:p>
          <a:endParaRPr lang="pt-PT"/>
        </a:p>
      </dgm:t>
    </dgm:pt>
    <dgm:pt modelId="{91595967-A86D-4510-99D7-C0BD883898F8}" type="pres">
      <dgm:prSet presAssocID="{50193686-045F-44F5-AB39-8D261295CF5B}" presName="LevelTwoTextNode" presStyleLbl="node2" presStyleIdx="2" presStyleCnt="3" custScaleX="825000" custScaleY="449116" custLinFactX="43102" custLinFactY="-1365352" custLinFactNeighborX="100000" custLinFactNeighborY="-1400000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3A83D9E4-5AFD-4ACD-BCF2-EFDA197C97BB}" type="pres">
      <dgm:prSet presAssocID="{50193686-045F-44F5-AB39-8D261295CF5B}" presName="level3hierChild" presStyleCnt="0"/>
      <dgm:spPr/>
      <dgm:t>
        <a:bodyPr/>
        <a:lstStyle/>
        <a:p>
          <a:endParaRPr lang="pt-PT"/>
        </a:p>
      </dgm:t>
    </dgm:pt>
  </dgm:ptLst>
  <dgm:cxnLst>
    <dgm:cxn modelId="{DA1588C4-AF2A-48A8-B472-C45BE17B8A45}" type="presOf" srcId="{CCB14657-EBF2-485A-A695-A7286AC82D98}" destId="{8F13D84A-3BBA-48EB-9A4E-0F2EA9F34B61}" srcOrd="0" destOrd="0" presId="urn:microsoft.com/office/officeart/2005/8/layout/hierarchy2"/>
    <dgm:cxn modelId="{F82426B4-A48C-4631-AAEA-0EC3885839AD}" type="presOf" srcId="{2E04156A-22F0-4238-9F36-715432C0AD82}" destId="{D6A18304-E868-48B2-82F2-C9027A12AFE5}" srcOrd="0" destOrd="0" presId="urn:microsoft.com/office/officeart/2005/8/layout/hierarchy2"/>
    <dgm:cxn modelId="{36F44C31-17D6-4E77-B140-CE5DA9D5D1AB}" srcId="{2E04156A-22F0-4238-9F36-715432C0AD82}" destId="{50193686-045F-44F5-AB39-8D261295CF5B}" srcOrd="2" destOrd="0" parTransId="{BAADDC74-B38C-4D2C-BCB1-AD99BEDB6097}" sibTransId="{44633EAB-EB22-4B78-AB8F-2368B0A51FD0}"/>
    <dgm:cxn modelId="{D19EF5EA-BA5D-4135-8661-91DBC8133B6E}" type="presOf" srcId="{DACBB03D-C79A-4FB4-9C17-F8C6ABA2EC3C}" destId="{059E2693-07E0-432E-813E-66CF3010D55E}" srcOrd="1" destOrd="0" presId="urn:microsoft.com/office/officeart/2005/8/layout/hierarchy2"/>
    <dgm:cxn modelId="{52C1FD1C-9C5D-4857-B939-1D58127C4DBF}" type="presOf" srcId="{BAADDC74-B38C-4D2C-BCB1-AD99BEDB6097}" destId="{8BACE37A-8EE8-4B1F-95AF-E6A896469573}" srcOrd="1" destOrd="0" presId="urn:microsoft.com/office/officeart/2005/8/layout/hierarchy2"/>
    <dgm:cxn modelId="{227A9DEB-5FAC-456D-882D-D397853CB2A5}" type="presOf" srcId="{1F72DB2A-F366-42ED-B724-199FC6359029}" destId="{92DC23A7-DA78-4288-A0C3-2BE2B967B192}" srcOrd="0" destOrd="0" presId="urn:microsoft.com/office/officeart/2005/8/layout/hierarchy2"/>
    <dgm:cxn modelId="{127D75DB-66B8-40B4-ACF4-9FC0BDC4B711}" type="presOf" srcId="{C760AC3B-FC2B-4E31-A950-AE74809BD632}" destId="{F2C739A5-E92F-4E1B-8F87-AAB2A4E0FD8B}" srcOrd="1" destOrd="0" presId="urn:microsoft.com/office/officeart/2005/8/layout/hierarchy2"/>
    <dgm:cxn modelId="{2420F255-92E3-4336-8CE9-192888E06885}" type="presOf" srcId="{7BCFBDAC-59A8-4E97-B49E-4D3126A1E156}" destId="{09D19920-FFEF-4832-8AFE-9E8EF853B8D4}" srcOrd="0" destOrd="0" presId="urn:microsoft.com/office/officeart/2005/8/layout/hierarchy2"/>
    <dgm:cxn modelId="{A3BD6183-5924-456C-ADF6-9607B6D73B26}" type="presOf" srcId="{B5EC66C3-1E50-4A28-BB7B-0FE79E145513}" destId="{2072F217-6C09-4A68-A40A-A02145E41634}" srcOrd="0" destOrd="0" presId="urn:microsoft.com/office/officeart/2005/8/layout/hierarchy2"/>
    <dgm:cxn modelId="{483F8D41-30AA-4951-8A35-5AE5F5B29D95}" srcId="{CD3F4CF4-DC2E-4FAF-983B-4E21EDB3BCBB}" destId="{5FC969C0-3B47-4FA7-BC95-9CBB090857F5}" srcOrd="1" destOrd="0" parTransId="{AF121257-1905-4BD8-A8F8-A1AA34E1EA3E}" sibTransId="{DCF6A19F-8D85-4BBE-9B49-4277D367F097}"/>
    <dgm:cxn modelId="{CF49DD5B-E44F-444E-BC50-C6A06F5DF1A7}" type="presOf" srcId="{722FDF4B-12D3-407B-9CDD-264BBA82EBFD}" destId="{F002A55C-C099-4FB4-A474-649E591D9C33}" srcOrd="0" destOrd="0" presId="urn:microsoft.com/office/officeart/2005/8/layout/hierarchy2"/>
    <dgm:cxn modelId="{F6A1EA69-3D59-4ADE-9A98-74C2FE2404CE}" srcId="{2E04156A-22F0-4238-9F36-715432C0AD82}" destId="{CCB14657-EBF2-485A-A695-A7286AC82D98}" srcOrd="1" destOrd="0" parTransId="{3B56CF58-3BFC-4D52-9FEC-736E7946F42F}" sibTransId="{B66D114A-171A-4E85-8254-C342979B6972}"/>
    <dgm:cxn modelId="{CE9FA965-94CD-4B55-97D4-8801CF7270C1}" type="presOf" srcId="{6F1B8F7F-3329-45DD-B735-797D271B2C93}" destId="{A5BA7B87-E3A2-43BB-8667-D598A9644C00}" srcOrd="0" destOrd="0" presId="urn:microsoft.com/office/officeart/2005/8/layout/hierarchy2"/>
    <dgm:cxn modelId="{4FA0CA55-FA2C-42DC-BA48-194AEF4B56A8}" srcId="{CCB14657-EBF2-485A-A695-A7286AC82D98}" destId="{B93C4299-AEBF-417F-BC89-00B3CAF2673D}" srcOrd="1" destOrd="0" parTransId="{DACBB03D-C79A-4FB4-9C17-F8C6ABA2EC3C}" sibTransId="{3E2550DE-11B8-4612-BC03-E1A20BF27118}"/>
    <dgm:cxn modelId="{44AB9CDA-DC7A-4FF2-BE12-E6184BEAA95C}" srcId="{CD3F4CF4-DC2E-4FAF-983B-4E21EDB3BCBB}" destId="{CF7E0531-D35E-4A3E-B841-95BF261D8B2F}" srcOrd="2" destOrd="0" parTransId="{6F1B8F7F-3329-45DD-B735-797D271B2C93}" sibTransId="{75F5EB94-414A-4C79-80A6-8B8844439DA3}"/>
    <dgm:cxn modelId="{6F44DE36-7DD0-4C1B-B7FA-A28C7372387F}" type="presOf" srcId="{19A5FDA3-CAEE-41E3-B42A-8EF95A53ED70}" destId="{F6B7BC95-795B-4913-AC63-A29CAC2BE38E}" srcOrd="0" destOrd="0" presId="urn:microsoft.com/office/officeart/2005/8/layout/hierarchy2"/>
    <dgm:cxn modelId="{490CD0C7-68B6-411C-A6FF-73543CF0399F}" type="presOf" srcId="{C760AC3B-FC2B-4E31-A950-AE74809BD632}" destId="{21372FAF-53CE-407E-BBEF-07CD323FDAB5}" srcOrd="0" destOrd="0" presId="urn:microsoft.com/office/officeart/2005/8/layout/hierarchy2"/>
    <dgm:cxn modelId="{004ED5C7-16EA-4F3A-A06E-037C0455B025}" type="presOf" srcId="{50193686-045F-44F5-AB39-8D261295CF5B}" destId="{91595967-A86D-4510-99D7-C0BD883898F8}" srcOrd="0" destOrd="0" presId="urn:microsoft.com/office/officeart/2005/8/layout/hierarchy2"/>
    <dgm:cxn modelId="{CA4E4EC7-A152-47BB-9A2B-15DA69D34C62}" type="presOf" srcId="{7BCFBDAC-59A8-4E97-B49E-4D3126A1E156}" destId="{3D7F20CE-3084-44D6-B04A-A76175A0C963}" srcOrd="1" destOrd="0" presId="urn:microsoft.com/office/officeart/2005/8/layout/hierarchy2"/>
    <dgm:cxn modelId="{4F3F6CD1-B99D-443E-95C6-0C11F66A1A65}" type="presOf" srcId="{BAADDC74-B38C-4D2C-BCB1-AD99BEDB6097}" destId="{42FBD8A5-1BE6-487C-B953-F8FAA0536DFD}" srcOrd="0" destOrd="0" presId="urn:microsoft.com/office/officeart/2005/8/layout/hierarchy2"/>
    <dgm:cxn modelId="{A66B3454-34A5-4546-8B91-8CF11D28D660}" type="presOf" srcId="{B5EC66C3-1E50-4A28-BB7B-0FE79E145513}" destId="{ED9DADFC-88D0-4566-81B2-350B784F7F65}" srcOrd="1" destOrd="0" presId="urn:microsoft.com/office/officeart/2005/8/layout/hierarchy2"/>
    <dgm:cxn modelId="{9D0BF59D-0270-4CD5-B1CE-A67FFF9A7669}" type="presOf" srcId="{AF121257-1905-4BD8-A8F8-A1AA34E1EA3E}" destId="{C34D0436-8631-4640-91CD-387CDE621633}" srcOrd="1" destOrd="0" presId="urn:microsoft.com/office/officeart/2005/8/layout/hierarchy2"/>
    <dgm:cxn modelId="{EDBCF9D6-3C2D-4890-ABB3-283982ECC661}" type="presOf" srcId="{AF121257-1905-4BD8-A8F8-A1AA34E1EA3E}" destId="{69CA6061-AD21-446D-B3CD-4FF43DFD5D67}" srcOrd="0" destOrd="0" presId="urn:microsoft.com/office/officeart/2005/8/layout/hierarchy2"/>
    <dgm:cxn modelId="{0FE32D9B-577F-4925-A9F9-33A0BFC7A194}" type="presOf" srcId="{1B3DBCFF-1FEB-457D-83EB-F20047BE3A7F}" destId="{DA4C2C9F-D374-4257-96F2-CF8FEF5551BF}" srcOrd="0" destOrd="0" presId="urn:microsoft.com/office/officeart/2005/8/layout/hierarchy2"/>
    <dgm:cxn modelId="{E00ECD84-7A28-4698-92A2-27D5E9E0999C}" type="presOf" srcId="{DACBB03D-C79A-4FB4-9C17-F8C6ABA2EC3C}" destId="{78F40FEC-C6F7-4EEC-A1DD-1CA70C15A0C0}" srcOrd="0" destOrd="0" presId="urn:microsoft.com/office/officeart/2005/8/layout/hierarchy2"/>
    <dgm:cxn modelId="{18DE36B6-E069-479C-8C22-95129BA75917}" type="presOf" srcId="{CF7E0531-D35E-4A3E-B841-95BF261D8B2F}" destId="{C41985FD-DB79-4787-9EB4-398661892B77}" srcOrd="0" destOrd="0" presId="urn:microsoft.com/office/officeart/2005/8/layout/hierarchy2"/>
    <dgm:cxn modelId="{25B562D8-5254-4455-8687-B591D643E543}" type="presOf" srcId="{B93C4299-AEBF-417F-BC89-00B3CAF2673D}" destId="{3BDE6D4E-971B-497E-A5A1-5030A97219A2}" srcOrd="0" destOrd="0" presId="urn:microsoft.com/office/officeart/2005/8/layout/hierarchy2"/>
    <dgm:cxn modelId="{DC5BA657-2A17-42C9-AC53-3CA334E57B63}" srcId="{19A5FDA3-CAEE-41E3-B42A-8EF95A53ED70}" destId="{2E04156A-22F0-4238-9F36-715432C0AD82}" srcOrd="0" destOrd="0" parTransId="{6866FBDD-7EFC-4831-8F66-5784DFE3327E}" sibTransId="{DB2EE524-948C-4C7D-AF9F-1043833BA2F2}"/>
    <dgm:cxn modelId="{97B20A7D-C12D-466C-B497-26231FE69030}" type="presOf" srcId="{3B56CF58-3BFC-4D52-9FEC-736E7946F42F}" destId="{E0322B32-8963-44AC-9C36-89DA7BF28FFC}" srcOrd="0" destOrd="0" presId="urn:microsoft.com/office/officeart/2005/8/layout/hierarchy2"/>
    <dgm:cxn modelId="{7C1BB9D6-74DD-41F6-AF58-95E944B07837}" type="presOf" srcId="{5F2EC9FE-7F38-4404-856F-D7AEA3289E21}" destId="{ED149616-5529-4845-AF50-712E8F1E6B76}" srcOrd="0" destOrd="0" presId="urn:microsoft.com/office/officeart/2005/8/layout/hierarchy2"/>
    <dgm:cxn modelId="{F5EB96CD-B1E0-4A12-92A0-D6E10C5C302E}" type="presOf" srcId="{6F1B8F7F-3329-45DD-B735-797D271B2C93}" destId="{A9EC0041-5399-43D1-B8B5-C500CE374124}" srcOrd="1" destOrd="0" presId="urn:microsoft.com/office/officeart/2005/8/layout/hierarchy2"/>
    <dgm:cxn modelId="{1C816F01-8C60-4D73-AAAE-67B3C68971C3}" type="presOf" srcId="{5F2EC9FE-7F38-4404-856F-D7AEA3289E21}" destId="{8D52A967-DC2E-4E98-ADFF-0304C4DF6237}" srcOrd="1" destOrd="0" presId="urn:microsoft.com/office/officeart/2005/8/layout/hierarchy2"/>
    <dgm:cxn modelId="{5078E90C-27D6-41B0-A1CF-9AD638857F1A}" type="presOf" srcId="{3A76713A-5FA6-41DB-ABA7-86A18CBB2402}" destId="{49BA58AF-F6C1-4EC1-8DD7-A99550609441}" srcOrd="0" destOrd="0" presId="urn:microsoft.com/office/officeart/2005/8/layout/hierarchy2"/>
    <dgm:cxn modelId="{596845A8-756A-4458-9B40-F755712885D9}" type="presOf" srcId="{82189D41-626F-45B0-8B1B-B02181EAF303}" destId="{529AFA20-1EB5-4F5A-8651-1495F01168FB}" srcOrd="0" destOrd="0" presId="urn:microsoft.com/office/officeart/2005/8/layout/hierarchy2"/>
    <dgm:cxn modelId="{E955860A-695B-4218-875F-BD30948EAD36}" srcId="{CCB14657-EBF2-485A-A695-A7286AC82D98}" destId="{CD3F4CF4-DC2E-4FAF-983B-4E21EDB3BCBB}" srcOrd="0" destOrd="0" parTransId="{C760AC3B-FC2B-4E31-A950-AE74809BD632}" sibTransId="{31C1EE69-E520-4075-943A-B795396BDC7A}"/>
    <dgm:cxn modelId="{B223AB36-4EF4-4890-B7A1-9AD42134D3E6}" srcId="{B93C4299-AEBF-417F-BC89-00B3CAF2673D}" destId="{1B3DBCFF-1FEB-457D-83EB-F20047BE3A7F}" srcOrd="0" destOrd="0" parTransId="{7BCFBDAC-59A8-4E97-B49E-4D3126A1E156}" sibTransId="{3958E8FB-5300-4AAA-AD4E-0A3B7F4889B9}"/>
    <dgm:cxn modelId="{126A4C0A-FE6D-4AA2-8021-0E4C75742158}" srcId="{B93C4299-AEBF-417F-BC89-00B3CAF2673D}" destId="{1F72DB2A-F366-42ED-B724-199FC6359029}" srcOrd="1" destOrd="0" parTransId="{B5EC66C3-1E50-4A28-BB7B-0FE79E145513}" sibTransId="{7F216327-3B00-4EFC-9FC5-13D8D67A8B39}"/>
    <dgm:cxn modelId="{1C9D19F1-4480-4D0F-AB14-E410917EDC4D}" type="presOf" srcId="{5FC969C0-3B47-4FA7-BC95-9CBB090857F5}" destId="{534AA04E-ECF9-4EAB-829E-5C57C93753AE}" srcOrd="0" destOrd="0" presId="urn:microsoft.com/office/officeart/2005/8/layout/hierarchy2"/>
    <dgm:cxn modelId="{210A3686-8DEF-44B7-A40E-266B28028116}" type="presOf" srcId="{CD3F4CF4-DC2E-4FAF-983B-4E21EDB3BCBB}" destId="{6439FC66-967F-4944-B28D-A297950B4AB9}" srcOrd="0" destOrd="0" presId="urn:microsoft.com/office/officeart/2005/8/layout/hierarchy2"/>
    <dgm:cxn modelId="{76960826-3C39-4F34-860E-2D0F12631D91}" srcId="{2E04156A-22F0-4238-9F36-715432C0AD82}" destId="{722FDF4B-12D3-407B-9CDD-264BBA82EBFD}" srcOrd="0" destOrd="0" parTransId="{5F2EC9FE-7F38-4404-856F-D7AEA3289E21}" sibTransId="{9DFFC1FD-4805-4145-AA87-392356751102}"/>
    <dgm:cxn modelId="{1A39A191-34B8-4AD2-8A41-F6DA39B1747D}" type="presOf" srcId="{3B56CF58-3BFC-4D52-9FEC-736E7946F42F}" destId="{B836CC56-070E-4EA9-A197-566B908CE4E6}" srcOrd="1" destOrd="0" presId="urn:microsoft.com/office/officeart/2005/8/layout/hierarchy2"/>
    <dgm:cxn modelId="{8C10AF61-1DF0-438C-B911-500825EB2BA9}" type="presOf" srcId="{3A76713A-5FA6-41DB-ABA7-86A18CBB2402}" destId="{18106A19-2414-44A1-B369-2DC159B3A84D}" srcOrd="1" destOrd="0" presId="urn:microsoft.com/office/officeart/2005/8/layout/hierarchy2"/>
    <dgm:cxn modelId="{665C5D58-0FBC-4416-9182-A0F79F438FD5}" srcId="{CD3F4CF4-DC2E-4FAF-983B-4E21EDB3BCBB}" destId="{82189D41-626F-45B0-8B1B-B02181EAF303}" srcOrd="0" destOrd="0" parTransId="{3A76713A-5FA6-41DB-ABA7-86A18CBB2402}" sibTransId="{35CA2C0C-38FB-46D3-BC3A-4502AB4C3509}"/>
    <dgm:cxn modelId="{9BF80A99-9F3E-4620-953D-AABD7E4D6150}" type="presParOf" srcId="{F6B7BC95-795B-4913-AC63-A29CAC2BE38E}" destId="{33E7DD29-5155-480C-8544-BB198AB520B0}" srcOrd="0" destOrd="0" presId="urn:microsoft.com/office/officeart/2005/8/layout/hierarchy2"/>
    <dgm:cxn modelId="{D337B9AA-9F3C-4F07-8143-C16C17592BB0}" type="presParOf" srcId="{33E7DD29-5155-480C-8544-BB198AB520B0}" destId="{D6A18304-E868-48B2-82F2-C9027A12AFE5}" srcOrd="0" destOrd="0" presId="urn:microsoft.com/office/officeart/2005/8/layout/hierarchy2"/>
    <dgm:cxn modelId="{D604FB76-7E17-44C1-AC38-28B76BEBFBE1}" type="presParOf" srcId="{33E7DD29-5155-480C-8544-BB198AB520B0}" destId="{57C5801A-9467-40D0-A36B-262CF18BCC50}" srcOrd="1" destOrd="0" presId="urn:microsoft.com/office/officeart/2005/8/layout/hierarchy2"/>
    <dgm:cxn modelId="{0E119843-95D0-420C-94A0-30D0AF364E07}" type="presParOf" srcId="{57C5801A-9467-40D0-A36B-262CF18BCC50}" destId="{ED149616-5529-4845-AF50-712E8F1E6B76}" srcOrd="0" destOrd="0" presId="urn:microsoft.com/office/officeart/2005/8/layout/hierarchy2"/>
    <dgm:cxn modelId="{65D889E3-D8B6-477F-BE1B-B51821A567A4}" type="presParOf" srcId="{ED149616-5529-4845-AF50-712E8F1E6B76}" destId="{8D52A967-DC2E-4E98-ADFF-0304C4DF6237}" srcOrd="0" destOrd="0" presId="urn:microsoft.com/office/officeart/2005/8/layout/hierarchy2"/>
    <dgm:cxn modelId="{99C38492-5036-4E51-ABA8-815D75C32E5F}" type="presParOf" srcId="{57C5801A-9467-40D0-A36B-262CF18BCC50}" destId="{3F779B15-9420-4C9D-8A46-E15F3F789701}" srcOrd="1" destOrd="0" presId="urn:microsoft.com/office/officeart/2005/8/layout/hierarchy2"/>
    <dgm:cxn modelId="{9D164EA3-0B99-4E84-BD19-A30113AB6F94}" type="presParOf" srcId="{3F779B15-9420-4C9D-8A46-E15F3F789701}" destId="{F002A55C-C099-4FB4-A474-649E591D9C33}" srcOrd="0" destOrd="0" presId="urn:microsoft.com/office/officeart/2005/8/layout/hierarchy2"/>
    <dgm:cxn modelId="{A68A6F16-7DCA-4E1E-82E8-0FF458E04D08}" type="presParOf" srcId="{3F779B15-9420-4C9D-8A46-E15F3F789701}" destId="{BAAC5621-2E4B-455E-91D1-00896AC4CB5C}" srcOrd="1" destOrd="0" presId="urn:microsoft.com/office/officeart/2005/8/layout/hierarchy2"/>
    <dgm:cxn modelId="{E42D58AB-9846-48FE-834D-0E7DEBB644F3}" type="presParOf" srcId="{57C5801A-9467-40D0-A36B-262CF18BCC50}" destId="{E0322B32-8963-44AC-9C36-89DA7BF28FFC}" srcOrd="2" destOrd="0" presId="urn:microsoft.com/office/officeart/2005/8/layout/hierarchy2"/>
    <dgm:cxn modelId="{56EF20DA-821E-456F-B6C3-F86D975641E8}" type="presParOf" srcId="{E0322B32-8963-44AC-9C36-89DA7BF28FFC}" destId="{B836CC56-070E-4EA9-A197-566B908CE4E6}" srcOrd="0" destOrd="0" presId="urn:microsoft.com/office/officeart/2005/8/layout/hierarchy2"/>
    <dgm:cxn modelId="{DFCDA635-01BC-4943-A89F-E167AD76B678}" type="presParOf" srcId="{57C5801A-9467-40D0-A36B-262CF18BCC50}" destId="{20EBE28C-84C9-49A2-8C84-C6E9AA26F438}" srcOrd="3" destOrd="0" presId="urn:microsoft.com/office/officeart/2005/8/layout/hierarchy2"/>
    <dgm:cxn modelId="{D409DE94-8914-4A10-9F9F-7385E201B4CF}" type="presParOf" srcId="{20EBE28C-84C9-49A2-8C84-C6E9AA26F438}" destId="{8F13D84A-3BBA-48EB-9A4E-0F2EA9F34B61}" srcOrd="0" destOrd="0" presId="urn:microsoft.com/office/officeart/2005/8/layout/hierarchy2"/>
    <dgm:cxn modelId="{EA1743FF-3491-4012-9425-57E82C3B4FAD}" type="presParOf" srcId="{20EBE28C-84C9-49A2-8C84-C6E9AA26F438}" destId="{57F887DE-006A-4880-A9BD-7D372BF47B4B}" srcOrd="1" destOrd="0" presId="urn:microsoft.com/office/officeart/2005/8/layout/hierarchy2"/>
    <dgm:cxn modelId="{59E265ED-1821-46AF-A4E5-159BC2D87D0E}" type="presParOf" srcId="{57F887DE-006A-4880-A9BD-7D372BF47B4B}" destId="{21372FAF-53CE-407E-BBEF-07CD323FDAB5}" srcOrd="0" destOrd="0" presId="urn:microsoft.com/office/officeart/2005/8/layout/hierarchy2"/>
    <dgm:cxn modelId="{49E710E8-AF5B-4296-9D25-D369B3C3F260}" type="presParOf" srcId="{21372FAF-53CE-407E-BBEF-07CD323FDAB5}" destId="{F2C739A5-E92F-4E1B-8F87-AAB2A4E0FD8B}" srcOrd="0" destOrd="0" presId="urn:microsoft.com/office/officeart/2005/8/layout/hierarchy2"/>
    <dgm:cxn modelId="{EFAB215F-1547-4E6E-AB66-18B95B6A52D9}" type="presParOf" srcId="{57F887DE-006A-4880-A9BD-7D372BF47B4B}" destId="{BB92BB37-F23C-469A-A236-DE55488B2BB1}" srcOrd="1" destOrd="0" presId="urn:microsoft.com/office/officeart/2005/8/layout/hierarchy2"/>
    <dgm:cxn modelId="{B1C6BB79-F54A-4407-94CE-46E2C2876C08}" type="presParOf" srcId="{BB92BB37-F23C-469A-A236-DE55488B2BB1}" destId="{6439FC66-967F-4944-B28D-A297950B4AB9}" srcOrd="0" destOrd="0" presId="urn:microsoft.com/office/officeart/2005/8/layout/hierarchy2"/>
    <dgm:cxn modelId="{CD872174-9795-4061-AD3B-A5B999700F15}" type="presParOf" srcId="{BB92BB37-F23C-469A-A236-DE55488B2BB1}" destId="{3E5C9EE5-F460-476B-8803-6BFA24E1088F}" srcOrd="1" destOrd="0" presId="urn:microsoft.com/office/officeart/2005/8/layout/hierarchy2"/>
    <dgm:cxn modelId="{01322857-1747-49FC-9122-D4E29991C90E}" type="presParOf" srcId="{3E5C9EE5-F460-476B-8803-6BFA24E1088F}" destId="{49BA58AF-F6C1-4EC1-8DD7-A99550609441}" srcOrd="0" destOrd="0" presId="urn:microsoft.com/office/officeart/2005/8/layout/hierarchy2"/>
    <dgm:cxn modelId="{F7A0129A-BCAD-43A4-B1F4-3354A5F47C87}" type="presParOf" srcId="{49BA58AF-F6C1-4EC1-8DD7-A99550609441}" destId="{18106A19-2414-44A1-B369-2DC159B3A84D}" srcOrd="0" destOrd="0" presId="urn:microsoft.com/office/officeart/2005/8/layout/hierarchy2"/>
    <dgm:cxn modelId="{D66B88B5-BAD2-4A99-B551-401D1BC79502}" type="presParOf" srcId="{3E5C9EE5-F460-476B-8803-6BFA24E1088F}" destId="{F37DE990-7E5E-4D71-AA9F-8D495EF70BD9}" srcOrd="1" destOrd="0" presId="urn:microsoft.com/office/officeart/2005/8/layout/hierarchy2"/>
    <dgm:cxn modelId="{18AE6397-3B77-4645-A010-1F8675839556}" type="presParOf" srcId="{F37DE990-7E5E-4D71-AA9F-8D495EF70BD9}" destId="{529AFA20-1EB5-4F5A-8651-1495F01168FB}" srcOrd="0" destOrd="0" presId="urn:microsoft.com/office/officeart/2005/8/layout/hierarchy2"/>
    <dgm:cxn modelId="{6217860A-8DF7-4139-9A85-67BFF84655E5}" type="presParOf" srcId="{F37DE990-7E5E-4D71-AA9F-8D495EF70BD9}" destId="{4CBA94DC-D522-4A25-9BF9-FFEC402807AE}" srcOrd="1" destOrd="0" presId="urn:microsoft.com/office/officeart/2005/8/layout/hierarchy2"/>
    <dgm:cxn modelId="{41D39264-9E82-40D8-85E3-F03DBD46C058}" type="presParOf" srcId="{3E5C9EE5-F460-476B-8803-6BFA24E1088F}" destId="{69CA6061-AD21-446D-B3CD-4FF43DFD5D67}" srcOrd="2" destOrd="0" presId="urn:microsoft.com/office/officeart/2005/8/layout/hierarchy2"/>
    <dgm:cxn modelId="{A56FADA8-B973-4E27-8B7A-94E3E9371B9E}" type="presParOf" srcId="{69CA6061-AD21-446D-B3CD-4FF43DFD5D67}" destId="{C34D0436-8631-4640-91CD-387CDE621633}" srcOrd="0" destOrd="0" presId="urn:microsoft.com/office/officeart/2005/8/layout/hierarchy2"/>
    <dgm:cxn modelId="{F2949725-DD4F-4CBD-90E1-29721A7B05CA}" type="presParOf" srcId="{3E5C9EE5-F460-476B-8803-6BFA24E1088F}" destId="{30514117-7614-433A-9E17-81228C0EE5E6}" srcOrd="3" destOrd="0" presId="urn:microsoft.com/office/officeart/2005/8/layout/hierarchy2"/>
    <dgm:cxn modelId="{F092F0B9-037F-4762-B025-EBA5A9F5A28E}" type="presParOf" srcId="{30514117-7614-433A-9E17-81228C0EE5E6}" destId="{534AA04E-ECF9-4EAB-829E-5C57C93753AE}" srcOrd="0" destOrd="0" presId="urn:microsoft.com/office/officeart/2005/8/layout/hierarchy2"/>
    <dgm:cxn modelId="{3C05C7CE-34F5-4E38-A713-C1AF0A44496E}" type="presParOf" srcId="{30514117-7614-433A-9E17-81228C0EE5E6}" destId="{5DEF2D9B-CC22-4528-A91C-016ACA77A162}" srcOrd="1" destOrd="0" presId="urn:microsoft.com/office/officeart/2005/8/layout/hierarchy2"/>
    <dgm:cxn modelId="{BD34BCCB-0FE3-4650-BAE1-7AED266F2B0B}" type="presParOf" srcId="{3E5C9EE5-F460-476B-8803-6BFA24E1088F}" destId="{A5BA7B87-E3A2-43BB-8667-D598A9644C00}" srcOrd="4" destOrd="0" presId="urn:microsoft.com/office/officeart/2005/8/layout/hierarchy2"/>
    <dgm:cxn modelId="{1BE94881-DD3D-4085-9990-AC93ED935FD8}" type="presParOf" srcId="{A5BA7B87-E3A2-43BB-8667-D598A9644C00}" destId="{A9EC0041-5399-43D1-B8B5-C500CE374124}" srcOrd="0" destOrd="0" presId="urn:microsoft.com/office/officeart/2005/8/layout/hierarchy2"/>
    <dgm:cxn modelId="{7B77BF59-3F5C-4187-9F2D-C4C62C0D741D}" type="presParOf" srcId="{3E5C9EE5-F460-476B-8803-6BFA24E1088F}" destId="{BD526E4E-F5F1-47A8-A434-86A9A29EE8BE}" srcOrd="5" destOrd="0" presId="urn:microsoft.com/office/officeart/2005/8/layout/hierarchy2"/>
    <dgm:cxn modelId="{A191E559-45C1-4AFD-8ADB-22CF99B66388}" type="presParOf" srcId="{BD526E4E-F5F1-47A8-A434-86A9A29EE8BE}" destId="{C41985FD-DB79-4787-9EB4-398661892B77}" srcOrd="0" destOrd="0" presId="urn:microsoft.com/office/officeart/2005/8/layout/hierarchy2"/>
    <dgm:cxn modelId="{66DA278F-A0EB-43A8-BF4F-E9A1565D472D}" type="presParOf" srcId="{BD526E4E-F5F1-47A8-A434-86A9A29EE8BE}" destId="{2B62FC82-5B8C-49E0-934A-1C9415788453}" srcOrd="1" destOrd="0" presId="urn:microsoft.com/office/officeart/2005/8/layout/hierarchy2"/>
    <dgm:cxn modelId="{711AAE4B-191B-4A39-91B3-622F29E5140A}" type="presParOf" srcId="{57F887DE-006A-4880-A9BD-7D372BF47B4B}" destId="{78F40FEC-C6F7-4EEC-A1DD-1CA70C15A0C0}" srcOrd="2" destOrd="0" presId="urn:microsoft.com/office/officeart/2005/8/layout/hierarchy2"/>
    <dgm:cxn modelId="{E31D3D7E-52C0-47C5-9BB7-768B37EC40CB}" type="presParOf" srcId="{78F40FEC-C6F7-4EEC-A1DD-1CA70C15A0C0}" destId="{059E2693-07E0-432E-813E-66CF3010D55E}" srcOrd="0" destOrd="0" presId="urn:microsoft.com/office/officeart/2005/8/layout/hierarchy2"/>
    <dgm:cxn modelId="{0244D6DF-4429-4AAA-A3FA-49F8EAE24FA5}" type="presParOf" srcId="{57F887DE-006A-4880-A9BD-7D372BF47B4B}" destId="{ED3460BE-A897-4E65-B4D5-FD9C4076698B}" srcOrd="3" destOrd="0" presId="urn:microsoft.com/office/officeart/2005/8/layout/hierarchy2"/>
    <dgm:cxn modelId="{E4ED652D-4C5D-4E4C-B472-4CD47F9857DC}" type="presParOf" srcId="{ED3460BE-A897-4E65-B4D5-FD9C4076698B}" destId="{3BDE6D4E-971B-497E-A5A1-5030A97219A2}" srcOrd="0" destOrd="0" presId="urn:microsoft.com/office/officeart/2005/8/layout/hierarchy2"/>
    <dgm:cxn modelId="{21BF5E63-0BA4-421D-BC5D-4E34F6A5204D}" type="presParOf" srcId="{ED3460BE-A897-4E65-B4D5-FD9C4076698B}" destId="{FD3F1A66-1625-4D0A-B399-925E607EB4EA}" srcOrd="1" destOrd="0" presId="urn:microsoft.com/office/officeart/2005/8/layout/hierarchy2"/>
    <dgm:cxn modelId="{F1D65A1F-305F-410F-A87A-241CB74CAD5E}" type="presParOf" srcId="{FD3F1A66-1625-4D0A-B399-925E607EB4EA}" destId="{09D19920-FFEF-4832-8AFE-9E8EF853B8D4}" srcOrd="0" destOrd="0" presId="urn:microsoft.com/office/officeart/2005/8/layout/hierarchy2"/>
    <dgm:cxn modelId="{FDD1AAAD-2A0F-4CA6-BE1F-01B5CFF9E429}" type="presParOf" srcId="{09D19920-FFEF-4832-8AFE-9E8EF853B8D4}" destId="{3D7F20CE-3084-44D6-B04A-A76175A0C963}" srcOrd="0" destOrd="0" presId="urn:microsoft.com/office/officeart/2005/8/layout/hierarchy2"/>
    <dgm:cxn modelId="{2843FF52-F612-4A22-A6CB-767858A647B6}" type="presParOf" srcId="{FD3F1A66-1625-4D0A-B399-925E607EB4EA}" destId="{91765995-619C-4081-A95D-CDC9AB42ED58}" srcOrd="1" destOrd="0" presId="urn:microsoft.com/office/officeart/2005/8/layout/hierarchy2"/>
    <dgm:cxn modelId="{81F07849-8ABB-40A3-BB6B-7284E006AB40}" type="presParOf" srcId="{91765995-619C-4081-A95D-CDC9AB42ED58}" destId="{DA4C2C9F-D374-4257-96F2-CF8FEF5551BF}" srcOrd="0" destOrd="0" presId="urn:microsoft.com/office/officeart/2005/8/layout/hierarchy2"/>
    <dgm:cxn modelId="{53E7DA47-8C17-4588-887F-72B242ED11CB}" type="presParOf" srcId="{91765995-619C-4081-A95D-CDC9AB42ED58}" destId="{2BB7583D-B9C2-4051-AFC7-EEC2764C33B8}" srcOrd="1" destOrd="0" presId="urn:microsoft.com/office/officeart/2005/8/layout/hierarchy2"/>
    <dgm:cxn modelId="{CD0A12A3-F755-4C2F-B16F-15AB2BDAE169}" type="presParOf" srcId="{FD3F1A66-1625-4D0A-B399-925E607EB4EA}" destId="{2072F217-6C09-4A68-A40A-A02145E41634}" srcOrd="2" destOrd="0" presId="urn:microsoft.com/office/officeart/2005/8/layout/hierarchy2"/>
    <dgm:cxn modelId="{51F229AC-2FBB-4928-8E45-3C620B47D185}" type="presParOf" srcId="{2072F217-6C09-4A68-A40A-A02145E41634}" destId="{ED9DADFC-88D0-4566-81B2-350B784F7F65}" srcOrd="0" destOrd="0" presId="urn:microsoft.com/office/officeart/2005/8/layout/hierarchy2"/>
    <dgm:cxn modelId="{4B8C4E99-32A7-4178-9EF9-BBFD08A50155}" type="presParOf" srcId="{FD3F1A66-1625-4D0A-B399-925E607EB4EA}" destId="{925AB644-EF76-4009-A93F-921D60E38A85}" srcOrd="3" destOrd="0" presId="urn:microsoft.com/office/officeart/2005/8/layout/hierarchy2"/>
    <dgm:cxn modelId="{3EFF8AE1-6B45-4C6A-9EEA-D035A002F958}" type="presParOf" srcId="{925AB644-EF76-4009-A93F-921D60E38A85}" destId="{92DC23A7-DA78-4288-A0C3-2BE2B967B192}" srcOrd="0" destOrd="0" presId="urn:microsoft.com/office/officeart/2005/8/layout/hierarchy2"/>
    <dgm:cxn modelId="{EF91BCA5-2339-4C43-97D8-59A23D6E0370}" type="presParOf" srcId="{925AB644-EF76-4009-A93F-921D60E38A85}" destId="{D755FC23-D2B5-4B93-8632-85034BC87ACF}" srcOrd="1" destOrd="0" presId="urn:microsoft.com/office/officeart/2005/8/layout/hierarchy2"/>
    <dgm:cxn modelId="{56214CEA-13AD-4AE0-A2DE-8A0E02AB4617}" type="presParOf" srcId="{57C5801A-9467-40D0-A36B-262CF18BCC50}" destId="{42FBD8A5-1BE6-487C-B953-F8FAA0536DFD}" srcOrd="4" destOrd="0" presId="urn:microsoft.com/office/officeart/2005/8/layout/hierarchy2"/>
    <dgm:cxn modelId="{68EE6D36-981C-41C8-B42A-877B9A6D1C14}" type="presParOf" srcId="{42FBD8A5-1BE6-487C-B953-F8FAA0536DFD}" destId="{8BACE37A-8EE8-4B1F-95AF-E6A896469573}" srcOrd="0" destOrd="0" presId="urn:microsoft.com/office/officeart/2005/8/layout/hierarchy2"/>
    <dgm:cxn modelId="{9E930454-7C32-4F6B-BB9B-20B8AAB824E3}" type="presParOf" srcId="{57C5801A-9467-40D0-A36B-262CF18BCC50}" destId="{9F6864EE-FFFE-4989-8E2C-85466DC80E17}" srcOrd="5" destOrd="0" presId="urn:microsoft.com/office/officeart/2005/8/layout/hierarchy2"/>
    <dgm:cxn modelId="{9A9C2442-3564-4EA2-A8F2-86C7AB408B4A}" type="presParOf" srcId="{9F6864EE-FFFE-4989-8E2C-85466DC80E17}" destId="{91595967-A86D-4510-99D7-C0BD883898F8}" srcOrd="0" destOrd="0" presId="urn:microsoft.com/office/officeart/2005/8/layout/hierarchy2"/>
    <dgm:cxn modelId="{4F620ADA-3B2E-45A1-922D-4576B4069230}" type="presParOf" srcId="{9F6864EE-FFFE-4989-8E2C-85466DC80E17}" destId="{3A83D9E4-5AFD-4ACD-BCF2-EFDA197C97B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EA844-1DEF-4634-B3AF-F408B8CF473E}">
      <dsp:nvSpPr>
        <dsp:cNvPr id="0" name=""/>
        <dsp:cNvSpPr/>
      </dsp:nvSpPr>
      <dsp:spPr>
        <a:xfrm>
          <a:off x="720079" y="144013"/>
          <a:ext cx="1062104" cy="751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err="1" smtClean="0"/>
            <a:t>Prewriting</a:t>
          </a:r>
          <a:endParaRPr lang="en-GB" sz="1600" b="1" kern="1200" dirty="0"/>
        </a:p>
      </dsp:txBody>
      <dsp:txXfrm>
        <a:off x="742085" y="166019"/>
        <a:ext cx="1018092" cy="707312"/>
      </dsp:txXfrm>
    </dsp:sp>
    <dsp:sp modelId="{2FCCC2BA-EB16-4A1D-B2F6-FEF36028938A}">
      <dsp:nvSpPr>
        <dsp:cNvPr id="0" name=""/>
        <dsp:cNvSpPr/>
      </dsp:nvSpPr>
      <dsp:spPr>
        <a:xfrm rot="765154">
          <a:off x="1839125" y="648192"/>
          <a:ext cx="127178" cy="379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839265" y="654518"/>
        <a:ext cx="115807" cy="22741"/>
      </dsp:txXfrm>
    </dsp:sp>
    <dsp:sp modelId="{8597D97F-A3B8-490D-829C-EA5BE3166600}">
      <dsp:nvSpPr>
        <dsp:cNvPr id="0" name=""/>
        <dsp:cNvSpPr/>
      </dsp:nvSpPr>
      <dsp:spPr>
        <a:xfrm>
          <a:off x="2016224" y="432048"/>
          <a:ext cx="1015151" cy="751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err="1" smtClean="0"/>
            <a:t>Drafting</a:t>
          </a:r>
          <a:endParaRPr lang="en-GB" sz="1600" b="1" kern="1200" dirty="0"/>
        </a:p>
      </dsp:txBody>
      <dsp:txXfrm>
        <a:off x="2038230" y="454054"/>
        <a:ext cx="971139" cy="707312"/>
      </dsp:txXfrm>
    </dsp:sp>
    <dsp:sp modelId="{9DE1BAB9-8F65-4DBC-993C-27FEE938B37D}">
      <dsp:nvSpPr>
        <dsp:cNvPr id="0" name=""/>
        <dsp:cNvSpPr/>
      </dsp:nvSpPr>
      <dsp:spPr>
        <a:xfrm rot="1984454">
          <a:off x="3035604" y="1126454"/>
          <a:ext cx="13456" cy="379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035931" y="1132933"/>
        <a:ext cx="9419" cy="22741"/>
      </dsp:txXfrm>
    </dsp:sp>
    <dsp:sp modelId="{E9BFE794-5259-4264-A8F4-C04B7AD9DB24}">
      <dsp:nvSpPr>
        <dsp:cNvPr id="0" name=""/>
        <dsp:cNvSpPr/>
      </dsp:nvSpPr>
      <dsp:spPr>
        <a:xfrm>
          <a:off x="3024336" y="1152125"/>
          <a:ext cx="1210293" cy="751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err="1" smtClean="0"/>
            <a:t>Content</a:t>
          </a:r>
          <a:r>
            <a:rPr lang="pt-PT" sz="1000" b="1" kern="1200" dirty="0" smtClean="0"/>
            <a:t> </a:t>
          </a:r>
          <a:r>
            <a:rPr lang="pt-PT" sz="1600" b="1" kern="1200" dirty="0" smtClean="0"/>
            <a:t>editing</a:t>
          </a:r>
          <a:endParaRPr lang="en-GB" sz="1600" b="1" kern="1200" dirty="0"/>
        </a:p>
      </dsp:txBody>
      <dsp:txXfrm>
        <a:off x="3046342" y="1174131"/>
        <a:ext cx="1166281" cy="707312"/>
      </dsp:txXfrm>
    </dsp:sp>
    <dsp:sp modelId="{21A17521-73B6-48EB-BD06-44E098E7C8AC}">
      <dsp:nvSpPr>
        <dsp:cNvPr id="0" name=""/>
        <dsp:cNvSpPr/>
      </dsp:nvSpPr>
      <dsp:spPr>
        <a:xfrm rot="2395196">
          <a:off x="4101294" y="1942577"/>
          <a:ext cx="93141" cy="379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102619" y="1946510"/>
        <a:ext cx="81770" cy="22741"/>
      </dsp:txXfrm>
    </dsp:sp>
    <dsp:sp modelId="{736C7483-8C2D-47A9-8DF7-4CB8245D4F19}">
      <dsp:nvSpPr>
        <dsp:cNvPr id="0" name=""/>
        <dsp:cNvSpPr/>
      </dsp:nvSpPr>
      <dsp:spPr>
        <a:xfrm>
          <a:off x="4032448" y="2016224"/>
          <a:ext cx="1259510" cy="751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err="1" smtClean="0"/>
            <a:t>Revising</a:t>
          </a:r>
          <a:endParaRPr lang="en-GB" sz="1600" b="1" kern="1200" dirty="0"/>
        </a:p>
      </dsp:txBody>
      <dsp:txXfrm>
        <a:off x="4054454" y="2038230"/>
        <a:ext cx="1215498" cy="707312"/>
      </dsp:txXfrm>
    </dsp:sp>
    <dsp:sp modelId="{BA598793-32C9-423C-92F2-AD32FDFC1E2E}">
      <dsp:nvSpPr>
        <dsp:cNvPr id="0" name=""/>
        <dsp:cNvSpPr/>
      </dsp:nvSpPr>
      <dsp:spPr>
        <a:xfrm rot="905088">
          <a:off x="5335412" y="2567752"/>
          <a:ext cx="99161" cy="379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335608" y="2573853"/>
        <a:ext cx="87790" cy="22741"/>
      </dsp:txXfrm>
    </dsp:sp>
    <dsp:sp modelId="{299B790D-CED0-4093-B475-E8932179FD36}">
      <dsp:nvSpPr>
        <dsp:cNvPr id="0" name=""/>
        <dsp:cNvSpPr/>
      </dsp:nvSpPr>
      <dsp:spPr>
        <a:xfrm>
          <a:off x="5472607" y="2520284"/>
          <a:ext cx="1504617" cy="585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err="1" smtClean="0"/>
            <a:t>Copy</a:t>
          </a:r>
          <a:endParaRPr lang="pt-PT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/>
            <a:t>editing</a:t>
          </a:r>
          <a:endParaRPr lang="en-GB" sz="1600" b="1" kern="1200" dirty="0"/>
        </a:p>
      </dsp:txBody>
      <dsp:txXfrm>
        <a:off x="5489759" y="2537436"/>
        <a:ext cx="1470313" cy="551316"/>
      </dsp:txXfrm>
    </dsp:sp>
    <dsp:sp modelId="{2B374ED4-36C1-4941-BFEE-DED9813165AD}">
      <dsp:nvSpPr>
        <dsp:cNvPr id="0" name=""/>
        <dsp:cNvSpPr/>
      </dsp:nvSpPr>
      <dsp:spPr>
        <a:xfrm rot="2128276">
          <a:off x="6671636" y="3156197"/>
          <a:ext cx="122803" cy="379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672691" y="3160479"/>
        <a:ext cx="111432" cy="22741"/>
      </dsp:txXfrm>
    </dsp:sp>
    <dsp:sp modelId="{C026D693-E489-4C94-B133-CA255455B551}">
      <dsp:nvSpPr>
        <dsp:cNvPr id="0" name=""/>
        <dsp:cNvSpPr/>
      </dsp:nvSpPr>
      <dsp:spPr>
        <a:xfrm>
          <a:off x="6624736" y="3240361"/>
          <a:ext cx="1341268" cy="670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err="1" smtClean="0"/>
            <a:t>Proofreading</a:t>
          </a:r>
          <a:endParaRPr lang="en-GB" sz="1600" b="1" kern="1200" dirty="0"/>
        </a:p>
      </dsp:txBody>
      <dsp:txXfrm>
        <a:off x="6644387" y="3260012"/>
        <a:ext cx="1301966" cy="631638"/>
      </dsp:txXfrm>
    </dsp:sp>
    <dsp:sp modelId="{F83CEE8D-2DDF-41E9-8334-73FC7B6068D3}">
      <dsp:nvSpPr>
        <dsp:cNvPr id="0" name=""/>
        <dsp:cNvSpPr/>
      </dsp:nvSpPr>
      <dsp:spPr>
        <a:xfrm rot="2883390">
          <a:off x="7627797" y="4042079"/>
          <a:ext cx="207165" cy="379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7629682" y="4045431"/>
        <a:ext cx="195794" cy="22741"/>
      </dsp:txXfrm>
    </dsp:sp>
    <dsp:sp modelId="{B61E03A3-353D-4010-B342-A810F71D3DDA}">
      <dsp:nvSpPr>
        <dsp:cNvPr id="0" name=""/>
        <dsp:cNvSpPr/>
      </dsp:nvSpPr>
      <dsp:spPr>
        <a:xfrm>
          <a:off x="7654022" y="4202038"/>
          <a:ext cx="1083295" cy="7513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err="1" smtClean="0"/>
            <a:t>Publishing</a:t>
          </a:r>
          <a:endParaRPr lang="en-GB" sz="1600" b="1" kern="1200" dirty="0"/>
        </a:p>
      </dsp:txBody>
      <dsp:txXfrm>
        <a:off x="7676028" y="4224044"/>
        <a:ext cx="1039283" cy="7073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D25AE2-F026-4716-AB7F-B5069D65D280}">
      <dsp:nvSpPr>
        <dsp:cNvPr id="0" name=""/>
        <dsp:cNvSpPr/>
      </dsp:nvSpPr>
      <dsp:spPr>
        <a:xfrm>
          <a:off x="2025" y="0"/>
          <a:ext cx="4195167" cy="518457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Propósito </a:t>
          </a:r>
          <a:r>
            <a:rPr lang="pt-PT" sz="2400" kern="1200" dirty="0"/>
            <a:t>social : qual é o </a:t>
          </a:r>
          <a:r>
            <a:rPr lang="pt-PT" sz="2400" kern="1200" dirty="0" smtClean="0"/>
            <a:t>propósito do texto?</a:t>
          </a: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/>
            <a:t>Campo: escrever sobre o quê?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Relações sociais: </a:t>
          </a:r>
          <a:r>
            <a:rPr lang="pt-PT" sz="2400" kern="1200" dirty="0"/>
            <a:t>quem é o escritor </a:t>
          </a:r>
          <a:r>
            <a:rPr lang="pt-PT" sz="2400" kern="1200" dirty="0" smtClean="0"/>
            <a:t>/o leitor</a:t>
          </a:r>
          <a:r>
            <a:rPr lang="pt-PT" sz="2400" kern="1200" dirty="0"/>
            <a:t>?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Modo: Internet, computador (documento Word, e-mail), papel, </a:t>
          </a:r>
          <a:r>
            <a:rPr lang="pt-PT" sz="2400" kern="1200" dirty="0" smtClean="0"/>
            <a:t>etc.</a:t>
          </a:r>
          <a:endParaRPr lang="pt-PT" sz="2400" kern="1200" dirty="0"/>
        </a:p>
      </dsp:txBody>
      <dsp:txXfrm>
        <a:off x="124897" y="122872"/>
        <a:ext cx="3949423" cy="4938832"/>
      </dsp:txXfrm>
    </dsp:sp>
    <dsp:sp modelId="{BB60E339-3698-4AEC-A5AA-139433A34A88}">
      <dsp:nvSpPr>
        <dsp:cNvPr id="0" name=""/>
        <dsp:cNvSpPr/>
      </dsp:nvSpPr>
      <dsp:spPr>
        <a:xfrm>
          <a:off x="4616709" y="2072087"/>
          <a:ext cx="889375" cy="10404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4400" kern="1200"/>
        </a:p>
      </dsp:txBody>
      <dsp:txXfrm>
        <a:off x="4616709" y="2280167"/>
        <a:ext cx="622563" cy="624241"/>
      </dsp:txXfrm>
    </dsp:sp>
    <dsp:sp modelId="{33437A31-7D17-4181-9F85-90709C9532F7}">
      <dsp:nvSpPr>
        <dsp:cNvPr id="0" name=""/>
        <dsp:cNvSpPr/>
      </dsp:nvSpPr>
      <dsp:spPr>
        <a:xfrm>
          <a:off x="5875259" y="1176145"/>
          <a:ext cx="2352314" cy="2832284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200" b="1" kern="1200" dirty="0" smtClean="0"/>
            <a:t>TEXTO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600" b="1" kern="1200" dirty="0" smtClean="0"/>
            <a:t>- </a:t>
          </a:r>
          <a:r>
            <a:rPr lang="pt-PT" sz="2400" b="1" kern="1200" dirty="0" smtClean="0"/>
            <a:t>Tipo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dirty="0" smtClean="0"/>
            <a:t>- Organização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dirty="0" smtClean="0"/>
            <a:t>- Linguagem</a:t>
          </a:r>
        </a:p>
      </dsp:txBody>
      <dsp:txXfrm>
        <a:off x="5944156" y="1245042"/>
        <a:ext cx="2214520" cy="2694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18304-E868-48B2-82F2-C9027A12AFE5}">
      <dsp:nvSpPr>
        <dsp:cNvPr id="0" name=""/>
        <dsp:cNvSpPr/>
      </dsp:nvSpPr>
      <dsp:spPr>
        <a:xfrm>
          <a:off x="0" y="2764717"/>
          <a:ext cx="1877311" cy="189398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Texto</a:t>
          </a:r>
          <a:endParaRPr lang="pt-PT" sz="2400" b="1" kern="1200" noProof="0" dirty="0"/>
        </a:p>
      </dsp:txBody>
      <dsp:txXfrm>
        <a:off x="54985" y="2819702"/>
        <a:ext cx="1767341" cy="1784017"/>
      </dsp:txXfrm>
    </dsp:sp>
    <dsp:sp modelId="{ED149616-5529-4845-AF50-712E8F1E6B76}">
      <dsp:nvSpPr>
        <dsp:cNvPr id="0" name=""/>
        <dsp:cNvSpPr/>
      </dsp:nvSpPr>
      <dsp:spPr>
        <a:xfrm rot="16191851">
          <a:off x="796948" y="2620383"/>
          <a:ext cx="2155616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2155616" y="13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 rot="10800000">
        <a:off x="1820866" y="2580015"/>
        <a:ext cx="107780" cy="107780"/>
      </dsp:txXfrm>
    </dsp:sp>
    <dsp:sp modelId="{F002A55C-C099-4FB4-A474-649E591D9C33}">
      <dsp:nvSpPr>
        <dsp:cNvPr id="0" name=""/>
        <dsp:cNvSpPr/>
      </dsp:nvSpPr>
      <dsp:spPr>
        <a:xfrm>
          <a:off x="1872201" y="1224134"/>
          <a:ext cx="2432027" cy="66393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TIPO</a:t>
          </a:r>
          <a:endParaRPr lang="pt-PT" sz="2400" b="1" kern="1200" noProof="0" dirty="0"/>
        </a:p>
      </dsp:txBody>
      <dsp:txXfrm>
        <a:off x="1891647" y="1243580"/>
        <a:ext cx="2393135" cy="625040"/>
      </dsp:txXfrm>
    </dsp:sp>
    <dsp:sp modelId="{803D7485-613E-4C8A-BCCF-F22B1089EEC6}">
      <dsp:nvSpPr>
        <dsp:cNvPr id="0" name=""/>
        <dsp:cNvSpPr/>
      </dsp:nvSpPr>
      <dsp:spPr>
        <a:xfrm rot="2272800">
          <a:off x="4186725" y="1884998"/>
          <a:ext cx="1115355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1115355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716519" y="1870636"/>
        <a:ext cx="55767" cy="55767"/>
      </dsp:txXfrm>
    </dsp:sp>
    <dsp:sp modelId="{99341763-00C8-4F48-ACF6-796CCD7061CB}">
      <dsp:nvSpPr>
        <dsp:cNvPr id="0" name=""/>
        <dsp:cNvSpPr/>
      </dsp:nvSpPr>
      <dsp:spPr>
        <a:xfrm>
          <a:off x="5184578" y="1906256"/>
          <a:ext cx="2811350" cy="6693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tese</a:t>
          </a:r>
          <a:endParaRPr lang="pt-PT" sz="2400" kern="1200" noProof="0" dirty="0"/>
        </a:p>
      </dsp:txBody>
      <dsp:txXfrm>
        <a:off x="5204183" y="1925861"/>
        <a:ext cx="2772140" cy="630157"/>
      </dsp:txXfrm>
    </dsp:sp>
    <dsp:sp modelId="{0C060D85-847E-4CAC-A8B5-70C957FC3A55}">
      <dsp:nvSpPr>
        <dsp:cNvPr id="0" name=""/>
        <dsp:cNvSpPr/>
      </dsp:nvSpPr>
      <dsp:spPr>
        <a:xfrm rot="20761409">
          <a:off x="4291898" y="1441984"/>
          <a:ext cx="832998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832998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687573" y="1434681"/>
        <a:ext cx="41649" cy="41649"/>
      </dsp:txXfrm>
    </dsp:sp>
    <dsp:sp modelId="{B83B584A-3152-485E-8B8B-61BE5F3FDC07}">
      <dsp:nvSpPr>
        <dsp:cNvPr id="0" name=""/>
        <dsp:cNvSpPr/>
      </dsp:nvSpPr>
      <dsp:spPr>
        <a:xfrm>
          <a:off x="5112566" y="970145"/>
          <a:ext cx="2928073" cy="7695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carta</a:t>
          </a:r>
        </a:p>
      </dsp:txBody>
      <dsp:txXfrm>
        <a:off x="5135105" y="992684"/>
        <a:ext cx="2882995" cy="724454"/>
      </dsp:txXfrm>
    </dsp:sp>
    <dsp:sp modelId="{2F6EF72A-2822-48B0-92E6-4C41B1804BF4}">
      <dsp:nvSpPr>
        <dsp:cNvPr id="0" name=""/>
        <dsp:cNvSpPr/>
      </dsp:nvSpPr>
      <dsp:spPr>
        <a:xfrm rot="18404627">
          <a:off x="4006781" y="949316"/>
          <a:ext cx="1480714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1480714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710121" y="925820"/>
        <a:ext cx="74035" cy="74035"/>
      </dsp:txXfrm>
    </dsp:sp>
    <dsp:sp modelId="{DE5C0D01-1B26-42C3-911A-D4BDF71E8E54}">
      <dsp:nvSpPr>
        <dsp:cNvPr id="0" name=""/>
        <dsp:cNvSpPr/>
      </dsp:nvSpPr>
      <dsp:spPr>
        <a:xfrm>
          <a:off x="5190048" y="0"/>
          <a:ext cx="2747809" cy="7391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relatório</a:t>
          </a:r>
          <a:endParaRPr lang="pt-PT" sz="2400" kern="1200" noProof="0" dirty="0"/>
        </a:p>
      </dsp:txBody>
      <dsp:txXfrm>
        <a:off x="5211697" y="21649"/>
        <a:ext cx="2704511" cy="695854"/>
      </dsp:txXfrm>
    </dsp:sp>
    <dsp:sp modelId="{EB36C167-010D-442A-BBC0-73911D3A35B9}">
      <dsp:nvSpPr>
        <dsp:cNvPr id="0" name=""/>
        <dsp:cNvSpPr/>
      </dsp:nvSpPr>
      <dsp:spPr>
        <a:xfrm rot="3344135">
          <a:off x="3906692" y="2294417"/>
          <a:ext cx="1819445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1819445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770928" y="2262453"/>
        <a:ext cx="90972" cy="90972"/>
      </dsp:txXfrm>
    </dsp:sp>
    <dsp:sp modelId="{F3FCC6BB-3AB3-41BD-AEEC-5868D0778FAD}">
      <dsp:nvSpPr>
        <dsp:cNvPr id="0" name=""/>
        <dsp:cNvSpPr/>
      </dsp:nvSpPr>
      <dsp:spPr>
        <a:xfrm>
          <a:off x="5328600" y="2770346"/>
          <a:ext cx="2726998" cy="57886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ensaio</a:t>
          </a:r>
          <a:endParaRPr lang="pt-PT" sz="2400" kern="1200" noProof="0" dirty="0"/>
        </a:p>
      </dsp:txBody>
      <dsp:txXfrm>
        <a:off x="5345554" y="2787300"/>
        <a:ext cx="2693090" cy="544954"/>
      </dsp:txXfrm>
    </dsp:sp>
    <dsp:sp modelId="{9AE3245A-7958-44B7-91F6-FF14C736F75F}">
      <dsp:nvSpPr>
        <dsp:cNvPr id="0" name=""/>
        <dsp:cNvSpPr/>
      </dsp:nvSpPr>
      <dsp:spPr>
        <a:xfrm rot="3857429">
          <a:off x="3541768" y="2755916"/>
          <a:ext cx="2693298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2693298" y="13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4821084" y="2702105"/>
        <a:ext cx="134664" cy="134664"/>
      </dsp:txXfrm>
    </dsp:sp>
    <dsp:sp modelId="{771A19F8-0683-4B32-B6A0-12D016F6DEDE}">
      <dsp:nvSpPr>
        <dsp:cNvPr id="0" name=""/>
        <dsp:cNvSpPr/>
      </dsp:nvSpPr>
      <dsp:spPr>
        <a:xfrm>
          <a:off x="5472605" y="3621733"/>
          <a:ext cx="2382172" cy="7220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E-mail</a:t>
          </a:r>
          <a:endParaRPr lang="en-GB" sz="2400" kern="1200" dirty="0"/>
        </a:p>
      </dsp:txBody>
      <dsp:txXfrm>
        <a:off x="5493754" y="3642882"/>
        <a:ext cx="2339874" cy="679787"/>
      </dsp:txXfrm>
    </dsp:sp>
    <dsp:sp modelId="{E0322B32-8963-44AC-9C36-89DA7BF28FFC}">
      <dsp:nvSpPr>
        <dsp:cNvPr id="0" name=""/>
        <dsp:cNvSpPr/>
      </dsp:nvSpPr>
      <dsp:spPr>
        <a:xfrm rot="4441606">
          <a:off x="1315058" y="4443961"/>
          <a:ext cx="1551446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1551446" y="13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2051995" y="4418697"/>
        <a:ext cx="77572" cy="77572"/>
      </dsp:txXfrm>
    </dsp:sp>
    <dsp:sp modelId="{8F13D84A-3BBA-48EB-9A4E-0F2EA9F34B61}">
      <dsp:nvSpPr>
        <dsp:cNvPr id="0" name=""/>
        <dsp:cNvSpPr/>
      </dsp:nvSpPr>
      <dsp:spPr>
        <a:xfrm>
          <a:off x="2304251" y="4896540"/>
          <a:ext cx="2416487" cy="61343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LINGUAGEM</a:t>
          </a:r>
          <a:endParaRPr lang="pt-PT" sz="2400" b="1" kern="1200" noProof="0" dirty="0"/>
        </a:p>
      </dsp:txBody>
      <dsp:txXfrm>
        <a:off x="2322218" y="4914507"/>
        <a:ext cx="2380553" cy="577498"/>
      </dsp:txXfrm>
    </dsp:sp>
    <dsp:sp modelId="{42FBD8A5-1BE6-487C-B953-F8FAA0536DFD}">
      <dsp:nvSpPr>
        <dsp:cNvPr id="0" name=""/>
        <dsp:cNvSpPr/>
      </dsp:nvSpPr>
      <dsp:spPr>
        <a:xfrm rot="3082633">
          <a:off x="1748786" y="3965380"/>
          <a:ext cx="683990" cy="27043"/>
        </a:xfrm>
        <a:custGeom>
          <a:avLst/>
          <a:gdLst/>
          <a:ahLst/>
          <a:cxnLst/>
          <a:rect l="0" t="0" r="0" b="0"/>
          <a:pathLst>
            <a:path>
              <a:moveTo>
                <a:pt x="0" y="13521"/>
              </a:moveTo>
              <a:lnTo>
                <a:pt x="683990" y="135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2073681" y="3961802"/>
        <a:ext cx="34199" cy="34199"/>
      </dsp:txXfrm>
    </dsp:sp>
    <dsp:sp modelId="{91595967-A86D-4510-99D7-C0BD883898F8}">
      <dsp:nvSpPr>
        <dsp:cNvPr id="0" name=""/>
        <dsp:cNvSpPr/>
      </dsp:nvSpPr>
      <dsp:spPr>
        <a:xfrm>
          <a:off x="2304251" y="3960438"/>
          <a:ext cx="2568653" cy="57131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ORGANIZAÇÃO</a:t>
          </a:r>
          <a:endParaRPr lang="pt-PT" sz="2400" b="1" kern="1200" noProof="0" dirty="0"/>
        </a:p>
      </dsp:txBody>
      <dsp:txXfrm>
        <a:off x="2320984" y="3977171"/>
        <a:ext cx="2535187" cy="537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18304-E868-48B2-82F2-C9027A12AFE5}">
      <dsp:nvSpPr>
        <dsp:cNvPr id="0" name=""/>
        <dsp:cNvSpPr/>
      </dsp:nvSpPr>
      <dsp:spPr>
        <a:xfrm>
          <a:off x="0" y="1639247"/>
          <a:ext cx="1561752" cy="121318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Texto</a:t>
          </a:r>
          <a:endParaRPr lang="pt-PT" sz="2400" b="1" kern="1200" noProof="0" dirty="0"/>
        </a:p>
      </dsp:txBody>
      <dsp:txXfrm>
        <a:off x="35533" y="1674780"/>
        <a:ext cx="1490686" cy="1142114"/>
      </dsp:txXfrm>
    </dsp:sp>
    <dsp:sp modelId="{ED149616-5529-4845-AF50-712E8F1E6B76}">
      <dsp:nvSpPr>
        <dsp:cNvPr id="0" name=""/>
        <dsp:cNvSpPr/>
      </dsp:nvSpPr>
      <dsp:spPr>
        <a:xfrm rot="16771835">
          <a:off x="870782" y="1420069"/>
          <a:ext cx="1656155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1656155" y="9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1657456" y="1387786"/>
        <a:ext cx="82807" cy="82807"/>
      </dsp:txXfrm>
    </dsp:sp>
    <dsp:sp modelId="{F002A55C-C099-4FB4-A474-649E591D9C33}">
      <dsp:nvSpPr>
        <dsp:cNvPr id="0" name=""/>
        <dsp:cNvSpPr/>
      </dsp:nvSpPr>
      <dsp:spPr>
        <a:xfrm>
          <a:off x="1835968" y="220954"/>
          <a:ext cx="1415029" cy="78317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TIPO</a:t>
          </a:r>
          <a:endParaRPr lang="pt-PT" sz="2400" b="1" kern="1200" noProof="0" dirty="0"/>
        </a:p>
      </dsp:txBody>
      <dsp:txXfrm>
        <a:off x="1858906" y="243892"/>
        <a:ext cx="1369153" cy="737298"/>
      </dsp:txXfrm>
    </dsp:sp>
    <dsp:sp modelId="{E0322B32-8963-44AC-9C36-89DA7BF28FFC}">
      <dsp:nvSpPr>
        <dsp:cNvPr id="0" name=""/>
        <dsp:cNvSpPr/>
      </dsp:nvSpPr>
      <dsp:spPr>
        <a:xfrm rot="5022821">
          <a:off x="757819" y="3134073"/>
          <a:ext cx="1805569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1805569" y="9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1615465" y="3098055"/>
        <a:ext cx="90278" cy="90278"/>
      </dsp:txXfrm>
    </dsp:sp>
    <dsp:sp modelId="{8F13D84A-3BBA-48EB-9A4E-0F2EA9F34B61}">
      <dsp:nvSpPr>
        <dsp:cNvPr id="0" name=""/>
        <dsp:cNvSpPr/>
      </dsp:nvSpPr>
      <dsp:spPr>
        <a:xfrm>
          <a:off x="1759456" y="3740873"/>
          <a:ext cx="2705476" cy="59935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LINGUAGEM</a:t>
          </a:r>
          <a:endParaRPr lang="pt-PT" sz="2400" b="1" kern="1200" noProof="0" dirty="0"/>
        </a:p>
      </dsp:txBody>
      <dsp:txXfrm>
        <a:off x="1777010" y="3758427"/>
        <a:ext cx="2670368" cy="564246"/>
      </dsp:txXfrm>
    </dsp:sp>
    <dsp:sp modelId="{42FBD8A5-1BE6-487C-B953-F8FAA0536DFD}">
      <dsp:nvSpPr>
        <dsp:cNvPr id="0" name=""/>
        <dsp:cNvSpPr/>
      </dsp:nvSpPr>
      <dsp:spPr>
        <a:xfrm rot="404325">
          <a:off x="1560266" y="2261960"/>
          <a:ext cx="430237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430237" y="9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1764629" y="2260324"/>
        <a:ext cx="21511" cy="21511"/>
      </dsp:txXfrm>
    </dsp:sp>
    <dsp:sp modelId="{91595967-A86D-4510-99D7-C0BD883898F8}">
      <dsp:nvSpPr>
        <dsp:cNvPr id="0" name=""/>
        <dsp:cNvSpPr/>
      </dsp:nvSpPr>
      <dsp:spPr>
        <a:xfrm>
          <a:off x="1989017" y="1827871"/>
          <a:ext cx="2416467" cy="93690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ORGANIZAÇÃO</a:t>
          </a:r>
          <a:endParaRPr lang="pt-PT" sz="2400" b="1" kern="1200" noProof="0" dirty="0"/>
        </a:p>
      </dsp:txBody>
      <dsp:txXfrm>
        <a:off x="2016458" y="1855312"/>
        <a:ext cx="2361585" cy="882022"/>
      </dsp:txXfrm>
    </dsp:sp>
    <dsp:sp modelId="{2E8174E8-816B-4B52-9D6D-17D720F256CF}">
      <dsp:nvSpPr>
        <dsp:cNvPr id="0" name=""/>
        <dsp:cNvSpPr/>
      </dsp:nvSpPr>
      <dsp:spPr>
        <a:xfrm rot="17117557">
          <a:off x="3820605" y="1520927"/>
          <a:ext cx="1588807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1588807" y="9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575288" y="1490328"/>
        <a:ext cx="79440" cy="79440"/>
      </dsp:txXfrm>
    </dsp:sp>
    <dsp:sp modelId="{EBD0C0D7-2D73-4130-AD87-F66A5D7F66E5}">
      <dsp:nvSpPr>
        <dsp:cNvPr id="0" name=""/>
        <dsp:cNvSpPr/>
      </dsp:nvSpPr>
      <dsp:spPr>
        <a:xfrm>
          <a:off x="4824531" y="288033"/>
          <a:ext cx="3735577" cy="9514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Configuração na página</a:t>
          </a:r>
          <a:endParaRPr lang="pt-PT" sz="2400" kern="1200" noProof="0" dirty="0"/>
        </a:p>
      </dsp:txBody>
      <dsp:txXfrm>
        <a:off x="4852399" y="315901"/>
        <a:ext cx="3679841" cy="895744"/>
      </dsp:txXfrm>
    </dsp:sp>
    <dsp:sp modelId="{89EFF6F3-329F-44F7-9316-951E08BCFD55}">
      <dsp:nvSpPr>
        <dsp:cNvPr id="0" name=""/>
        <dsp:cNvSpPr/>
      </dsp:nvSpPr>
      <dsp:spPr>
        <a:xfrm rot="19991982">
          <a:off x="4375937" y="2163175"/>
          <a:ext cx="550154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550154" y="9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637261" y="2158542"/>
        <a:ext cx="27507" cy="27507"/>
      </dsp:txXfrm>
    </dsp:sp>
    <dsp:sp modelId="{386EF81A-DBFC-4203-8025-D9D1869DD9F3}">
      <dsp:nvSpPr>
        <dsp:cNvPr id="0" name=""/>
        <dsp:cNvSpPr/>
      </dsp:nvSpPr>
      <dsp:spPr>
        <a:xfrm>
          <a:off x="4896544" y="1584174"/>
          <a:ext cx="2665620" cy="9281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Etapas do texto</a:t>
          </a:r>
          <a:endParaRPr lang="pt-PT" sz="2400" kern="1200" noProof="0" dirty="0"/>
        </a:p>
      </dsp:txBody>
      <dsp:txXfrm>
        <a:off x="4923730" y="1611360"/>
        <a:ext cx="2611248" cy="873815"/>
      </dsp:txXfrm>
    </dsp:sp>
    <dsp:sp modelId="{2E1B660D-D6CB-42C7-9B98-D9F1685AB294}">
      <dsp:nvSpPr>
        <dsp:cNvPr id="0" name=""/>
        <dsp:cNvSpPr/>
      </dsp:nvSpPr>
      <dsp:spPr>
        <a:xfrm rot="3521168">
          <a:off x="4145320" y="2749995"/>
          <a:ext cx="1083401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1083401" y="9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659936" y="2732031"/>
        <a:ext cx="54170" cy="54170"/>
      </dsp:txXfrm>
    </dsp:sp>
    <dsp:sp modelId="{CAE4A962-8005-440B-9E71-6952DC93728E}">
      <dsp:nvSpPr>
        <dsp:cNvPr id="0" name=""/>
        <dsp:cNvSpPr/>
      </dsp:nvSpPr>
      <dsp:spPr>
        <a:xfrm>
          <a:off x="4968557" y="2808315"/>
          <a:ext cx="3674230" cy="82718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Desenvolvimento do parágrafo</a:t>
          </a:r>
          <a:endParaRPr lang="en-GB" sz="2400" kern="1200" dirty="0"/>
        </a:p>
      </dsp:txBody>
      <dsp:txXfrm>
        <a:off x="4992784" y="2832542"/>
        <a:ext cx="3625776" cy="778732"/>
      </dsp:txXfrm>
    </dsp:sp>
    <dsp:sp modelId="{D08EAD25-51BE-4550-A0FE-5864CE72951E}">
      <dsp:nvSpPr>
        <dsp:cNvPr id="0" name=""/>
        <dsp:cNvSpPr/>
      </dsp:nvSpPr>
      <dsp:spPr>
        <a:xfrm rot="4558229">
          <a:off x="3526248" y="3413173"/>
          <a:ext cx="2321179" cy="18241"/>
        </a:xfrm>
        <a:custGeom>
          <a:avLst/>
          <a:gdLst/>
          <a:ahLst/>
          <a:cxnLst/>
          <a:rect l="0" t="0" r="0" b="0"/>
          <a:pathLst>
            <a:path>
              <a:moveTo>
                <a:pt x="0" y="9120"/>
              </a:moveTo>
              <a:lnTo>
                <a:pt x="2321179" y="9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4628808" y="3364264"/>
        <a:ext cx="116058" cy="116058"/>
      </dsp:txXfrm>
    </dsp:sp>
    <dsp:sp modelId="{5AEDA45C-DE19-4CA5-8C1D-62961378922F}">
      <dsp:nvSpPr>
        <dsp:cNvPr id="0" name=""/>
        <dsp:cNvSpPr/>
      </dsp:nvSpPr>
      <dsp:spPr>
        <a:xfrm>
          <a:off x="4968189" y="4069897"/>
          <a:ext cx="3530217" cy="9567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dirty="0" smtClean="0"/>
            <a:t>Estrutura da frase</a:t>
          </a:r>
          <a:endParaRPr lang="en-GB" sz="2400" kern="1200" dirty="0"/>
        </a:p>
      </dsp:txBody>
      <dsp:txXfrm>
        <a:off x="4996211" y="4097919"/>
        <a:ext cx="3474173" cy="9006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18304-E868-48B2-82F2-C9027A12AFE5}">
      <dsp:nvSpPr>
        <dsp:cNvPr id="0" name=""/>
        <dsp:cNvSpPr/>
      </dsp:nvSpPr>
      <dsp:spPr>
        <a:xfrm>
          <a:off x="136631" y="2352957"/>
          <a:ext cx="677099" cy="86864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noProof="0" dirty="0" smtClean="0"/>
            <a:t>Texto</a:t>
          </a:r>
          <a:endParaRPr lang="pt-PT" sz="2000" b="1" kern="1200" noProof="0" dirty="0"/>
        </a:p>
      </dsp:txBody>
      <dsp:txXfrm>
        <a:off x="156463" y="2372789"/>
        <a:ext cx="637435" cy="828980"/>
      </dsp:txXfrm>
    </dsp:sp>
    <dsp:sp modelId="{ED149616-5529-4845-AF50-712E8F1E6B76}">
      <dsp:nvSpPr>
        <dsp:cNvPr id="0" name=""/>
        <dsp:cNvSpPr/>
      </dsp:nvSpPr>
      <dsp:spPr>
        <a:xfrm rot="16789307">
          <a:off x="-70485" y="1734824"/>
          <a:ext cx="2132145" cy="4017"/>
        </a:xfrm>
        <a:custGeom>
          <a:avLst/>
          <a:gdLst/>
          <a:ahLst/>
          <a:cxnLst/>
          <a:rect l="0" t="0" r="0" b="0"/>
          <a:pathLst>
            <a:path>
              <a:moveTo>
                <a:pt x="0" y="2008"/>
              </a:moveTo>
              <a:lnTo>
                <a:pt x="2132145" y="20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942283" y="1683529"/>
        <a:ext cx="106607" cy="106607"/>
      </dsp:txXfrm>
    </dsp:sp>
    <dsp:sp modelId="{F002A55C-C099-4FB4-A474-649E591D9C33}">
      <dsp:nvSpPr>
        <dsp:cNvPr id="0" name=""/>
        <dsp:cNvSpPr/>
      </dsp:nvSpPr>
      <dsp:spPr>
        <a:xfrm>
          <a:off x="1177442" y="449259"/>
          <a:ext cx="1050073" cy="47425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noProof="0" dirty="0" smtClean="0"/>
            <a:t>TIPO</a:t>
          </a:r>
          <a:endParaRPr lang="pt-PT" sz="2000" b="1" kern="1200" noProof="0" dirty="0"/>
        </a:p>
      </dsp:txBody>
      <dsp:txXfrm>
        <a:off x="1191332" y="463149"/>
        <a:ext cx="1022293" cy="446472"/>
      </dsp:txXfrm>
    </dsp:sp>
    <dsp:sp modelId="{E0322B32-8963-44AC-9C36-89DA7BF28FFC}">
      <dsp:nvSpPr>
        <dsp:cNvPr id="0" name=""/>
        <dsp:cNvSpPr/>
      </dsp:nvSpPr>
      <dsp:spPr>
        <a:xfrm rot="4796030">
          <a:off x="445021" y="3225198"/>
          <a:ext cx="893609" cy="4017"/>
        </a:xfrm>
        <a:custGeom>
          <a:avLst/>
          <a:gdLst/>
          <a:ahLst/>
          <a:cxnLst/>
          <a:rect l="0" t="0" r="0" b="0"/>
          <a:pathLst>
            <a:path>
              <a:moveTo>
                <a:pt x="0" y="2008"/>
              </a:moveTo>
              <a:lnTo>
                <a:pt x="893609" y="20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869486" y="3204866"/>
        <a:ext cx="44680" cy="44680"/>
      </dsp:txXfrm>
    </dsp:sp>
    <dsp:sp modelId="{8F13D84A-3BBA-48EB-9A4E-0F2EA9F34B61}">
      <dsp:nvSpPr>
        <dsp:cNvPr id="0" name=""/>
        <dsp:cNvSpPr/>
      </dsp:nvSpPr>
      <dsp:spPr>
        <a:xfrm>
          <a:off x="969921" y="3345797"/>
          <a:ext cx="1805082" cy="64267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LINGUAGEM</a:t>
          </a:r>
          <a:endParaRPr lang="pt-PT" sz="2400" b="1" kern="1200" noProof="0" dirty="0"/>
        </a:p>
      </dsp:txBody>
      <dsp:txXfrm>
        <a:off x="988744" y="3364620"/>
        <a:ext cx="1767436" cy="605027"/>
      </dsp:txXfrm>
    </dsp:sp>
    <dsp:sp modelId="{21372FAF-53CE-407E-BBEF-07CD323FDAB5}">
      <dsp:nvSpPr>
        <dsp:cNvPr id="0" name=""/>
        <dsp:cNvSpPr/>
      </dsp:nvSpPr>
      <dsp:spPr>
        <a:xfrm rot="16070876">
          <a:off x="2240385" y="3150219"/>
          <a:ext cx="1030538" cy="4017"/>
        </a:xfrm>
        <a:custGeom>
          <a:avLst/>
          <a:gdLst/>
          <a:ahLst/>
          <a:cxnLst/>
          <a:rect l="0" t="0" r="0" b="0"/>
          <a:pathLst>
            <a:path>
              <a:moveTo>
                <a:pt x="0" y="2008"/>
              </a:moveTo>
              <a:lnTo>
                <a:pt x="1030538" y="20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 rot="10800000">
        <a:off x="2729891" y="3126464"/>
        <a:ext cx="51526" cy="51526"/>
      </dsp:txXfrm>
    </dsp:sp>
    <dsp:sp modelId="{6439FC66-967F-4944-B28D-A297950B4AB9}">
      <dsp:nvSpPr>
        <dsp:cNvPr id="0" name=""/>
        <dsp:cNvSpPr/>
      </dsp:nvSpPr>
      <dsp:spPr>
        <a:xfrm>
          <a:off x="2736305" y="2217471"/>
          <a:ext cx="1684043" cy="8397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Registo</a:t>
          </a:r>
          <a:endParaRPr lang="pt-PT" sz="2400" b="1" kern="1200" noProof="0" dirty="0"/>
        </a:p>
      </dsp:txBody>
      <dsp:txXfrm>
        <a:off x="2760899" y="2242065"/>
        <a:ext cx="1634855" cy="790513"/>
      </dsp:txXfrm>
    </dsp:sp>
    <dsp:sp modelId="{49BA58AF-F6C1-4EC1-8DD7-A99550609441}">
      <dsp:nvSpPr>
        <dsp:cNvPr id="0" name=""/>
        <dsp:cNvSpPr/>
      </dsp:nvSpPr>
      <dsp:spPr>
        <a:xfrm rot="16496085">
          <a:off x="3514499" y="1647881"/>
          <a:ext cx="1982211" cy="4017"/>
        </a:xfrm>
        <a:custGeom>
          <a:avLst/>
          <a:gdLst/>
          <a:ahLst/>
          <a:cxnLst/>
          <a:rect l="0" t="0" r="0" b="0"/>
          <a:pathLst>
            <a:path>
              <a:moveTo>
                <a:pt x="0" y="2008"/>
              </a:moveTo>
              <a:lnTo>
                <a:pt x="1982211" y="20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456050" y="1600334"/>
        <a:ext cx="99110" cy="99110"/>
      </dsp:txXfrm>
    </dsp:sp>
    <dsp:sp modelId="{529AFA20-1EB5-4F5A-8651-1495F01168FB}">
      <dsp:nvSpPr>
        <dsp:cNvPr id="0" name=""/>
        <dsp:cNvSpPr/>
      </dsp:nvSpPr>
      <dsp:spPr>
        <a:xfrm>
          <a:off x="4590861" y="0"/>
          <a:ext cx="4075228" cy="13249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pt-PT" sz="2400" kern="1200" noProof="0" dirty="0" smtClean="0"/>
            <a:t>quotidiano 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pt-PT" sz="2400" kern="1200" noProof="0" dirty="0" smtClean="0"/>
            <a:t>              		 </a:t>
          </a:r>
          <a:r>
            <a:rPr lang="pt-PT" sz="2400" kern="1200" noProof="0" dirty="0" smtClean="0"/>
            <a:t>técnico/                                  </a:t>
          </a:r>
          <a:r>
            <a:rPr lang="pt-PT" sz="2400" kern="1200" noProof="0" dirty="0" smtClean="0"/>
            <a:t>		especialista</a:t>
          </a:r>
          <a:endParaRPr lang="pt-PT" sz="2400" kern="1200" noProof="0" dirty="0"/>
        </a:p>
      </dsp:txBody>
      <dsp:txXfrm>
        <a:off x="4629666" y="38805"/>
        <a:ext cx="3997618" cy="1247305"/>
      </dsp:txXfrm>
    </dsp:sp>
    <dsp:sp modelId="{69CA6061-AD21-446D-B3CD-4FF43DFD5D67}">
      <dsp:nvSpPr>
        <dsp:cNvPr id="0" name=""/>
        <dsp:cNvSpPr/>
      </dsp:nvSpPr>
      <dsp:spPr>
        <a:xfrm rot="4958965">
          <a:off x="4141340" y="2952626"/>
          <a:ext cx="639884" cy="4017"/>
        </a:xfrm>
        <a:custGeom>
          <a:avLst/>
          <a:gdLst/>
          <a:ahLst/>
          <a:cxnLst/>
          <a:rect l="0" t="0" r="0" b="0"/>
          <a:pathLst>
            <a:path>
              <a:moveTo>
                <a:pt x="0" y="2008"/>
              </a:moveTo>
              <a:lnTo>
                <a:pt x="639884" y="20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4445286" y="2938637"/>
        <a:ext cx="31994" cy="31994"/>
      </dsp:txXfrm>
    </dsp:sp>
    <dsp:sp modelId="{534AA04E-ECF9-4EAB-829E-5C57C93753AE}">
      <dsp:nvSpPr>
        <dsp:cNvPr id="0" name=""/>
        <dsp:cNvSpPr/>
      </dsp:nvSpPr>
      <dsp:spPr>
        <a:xfrm>
          <a:off x="4502216" y="2664296"/>
          <a:ext cx="4210751" cy="12153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concreto 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	            </a:t>
          </a:r>
          <a:r>
            <a:rPr lang="pt-PT" sz="2400" kern="1200" noProof="0" dirty="0" err="1" smtClean="0"/>
            <a:t>abstrato</a:t>
          </a:r>
          <a:r>
            <a:rPr lang="pt-PT" sz="2400" kern="1200" noProof="0" dirty="0" smtClean="0"/>
            <a:t>/geral</a:t>
          </a:r>
          <a:endParaRPr lang="pt-PT" sz="2400" kern="1200" noProof="0" dirty="0"/>
        </a:p>
      </dsp:txBody>
      <dsp:txXfrm>
        <a:off x="4537811" y="2699891"/>
        <a:ext cx="4139561" cy="1144113"/>
      </dsp:txXfrm>
    </dsp:sp>
    <dsp:sp modelId="{A5BA7B87-E3A2-43BB-8667-D598A9644C00}">
      <dsp:nvSpPr>
        <dsp:cNvPr id="0" name=""/>
        <dsp:cNvSpPr/>
      </dsp:nvSpPr>
      <dsp:spPr>
        <a:xfrm rot="17229928">
          <a:off x="4167934" y="2293160"/>
          <a:ext cx="716207" cy="4017"/>
        </a:xfrm>
        <a:custGeom>
          <a:avLst/>
          <a:gdLst/>
          <a:ahLst/>
          <a:cxnLst/>
          <a:rect l="0" t="0" r="0" b="0"/>
          <a:pathLst>
            <a:path>
              <a:moveTo>
                <a:pt x="0" y="2008"/>
              </a:moveTo>
              <a:lnTo>
                <a:pt x="716207" y="20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508132" y="2277264"/>
        <a:ext cx="35810" cy="35810"/>
      </dsp:txXfrm>
    </dsp:sp>
    <dsp:sp modelId="{C41985FD-DB79-4787-9EB4-398661892B77}">
      <dsp:nvSpPr>
        <dsp:cNvPr id="0" name=""/>
        <dsp:cNvSpPr/>
      </dsp:nvSpPr>
      <dsp:spPr>
        <a:xfrm rot="10800000" flipV="1">
          <a:off x="4631725" y="1385752"/>
          <a:ext cx="4003449" cy="11345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2400" kern="1200" noProof="0" dirty="0" smtClean="0"/>
            <a:t>pessoal    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2400" kern="1200" noProof="0" dirty="0" smtClean="0"/>
            <a:t>	                   impessoal</a:t>
          </a:r>
        </a:p>
      </dsp:txBody>
      <dsp:txXfrm rot="-10800000">
        <a:off x="4664954" y="1418981"/>
        <a:ext cx="3936991" cy="1068070"/>
      </dsp:txXfrm>
    </dsp:sp>
    <dsp:sp modelId="{78F40FEC-C6F7-4EEC-A1DD-1CA70C15A0C0}">
      <dsp:nvSpPr>
        <dsp:cNvPr id="0" name=""/>
        <dsp:cNvSpPr/>
      </dsp:nvSpPr>
      <dsp:spPr>
        <a:xfrm rot="4173429">
          <a:off x="2236234" y="4440931"/>
          <a:ext cx="1655900" cy="4017"/>
        </a:xfrm>
        <a:custGeom>
          <a:avLst/>
          <a:gdLst/>
          <a:ahLst/>
          <a:cxnLst/>
          <a:rect l="0" t="0" r="0" b="0"/>
          <a:pathLst>
            <a:path>
              <a:moveTo>
                <a:pt x="0" y="2008"/>
              </a:moveTo>
              <a:lnTo>
                <a:pt x="1655900" y="20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3022787" y="4401542"/>
        <a:ext cx="82795" cy="82795"/>
      </dsp:txXfrm>
    </dsp:sp>
    <dsp:sp modelId="{3BDE6D4E-971B-497E-A5A1-5030A97219A2}">
      <dsp:nvSpPr>
        <dsp:cNvPr id="0" name=""/>
        <dsp:cNvSpPr/>
      </dsp:nvSpPr>
      <dsp:spPr>
        <a:xfrm>
          <a:off x="3353365" y="4388822"/>
          <a:ext cx="2129538" cy="16598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noProof="0" dirty="0" smtClean="0"/>
            <a:t>Escolhas léxico-gramaticais</a:t>
          </a:r>
          <a:endParaRPr lang="pt-PT" sz="2400" b="1" kern="1200" noProof="0" dirty="0"/>
        </a:p>
      </dsp:txBody>
      <dsp:txXfrm>
        <a:off x="3401980" y="4437437"/>
        <a:ext cx="2032308" cy="1562619"/>
      </dsp:txXfrm>
    </dsp:sp>
    <dsp:sp modelId="{09D19920-FFEF-4832-8AFE-9E8EF853B8D4}">
      <dsp:nvSpPr>
        <dsp:cNvPr id="0" name=""/>
        <dsp:cNvSpPr/>
      </dsp:nvSpPr>
      <dsp:spPr>
        <a:xfrm rot="2058008">
          <a:off x="5391459" y="5513060"/>
          <a:ext cx="1051669" cy="4017"/>
        </a:xfrm>
        <a:custGeom>
          <a:avLst/>
          <a:gdLst/>
          <a:ahLst/>
          <a:cxnLst/>
          <a:rect l="0" t="0" r="0" b="0"/>
          <a:pathLst>
            <a:path>
              <a:moveTo>
                <a:pt x="0" y="2008"/>
              </a:moveTo>
              <a:lnTo>
                <a:pt x="1051669" y="20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5891002" y="5488777"/>
        <a:ext cx="52583" cy="52583"/>
      </dsp:txXfrm>
    </dsp:sp>
    <dsp:sp modelId="{DA4C2C9F-D374-4257-96F2-CF8FEF5551BF}">
      <dsp:nvSpPr>
        <dsp:cNvPr id="0" name=""/>
        <dsp:cNvSpPr/>
      </dsp:nvSpPr>
      <dsp:spPr>
        <a:xfrm>
          <a:off x="6351684" y="5574111"/>
          <a:ext cx="2315601" cy="4745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estruturas</a:t>
          </a:r>
          <a:endParaRPr lang="pt-PT" sz="2400" kern="1200" noProof="0" dirty="0"/>
        </a:p>
      </dsp:txBody>
      <dsp:txXfrm>
        <a:off x="6365583" y="5588010"/>
        <a:ext cx="2287803" cy="446762"/>
      </dsp:txXfrm>
    </dsp:sp>
    <dsp:sp modelId="{2072F217-6C09-4A68-A40A-A02145E41634}">
      <dsp:nvSpPr>
        <dsp:cNvPr id="0" name=""/>
        <dsp:cNvSpPr/>
      </dsp:nvSpPr>
      <dsp:spPr>
        <a:xfrm rot="20763017">
          <a:off x="5469172" y="5104502"/>
          <a:ext cx="931147" cy="4017"/>
        </a:xfrm>
        <a:custGeom>
          <a:avLst/>
          <a:gdLst/>
          <a:ahLst/>
          <a:cxnLst/>
          <a:rect l="0" t="0" r="0" b="0"/>
          <a:pathLst>
            <a:path>
              <a:moveTo>
                <a:pt x="0" y="2008"/>
              </a:moveTo>
              <a:lnTo>
                <a:pt x="931147" y="20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5911468" y="5083232"/>
        <a:ext cx="46557" cy="46557"/>
      </dsp:txXfrm>
    </dsp:sp>
    <dsp:sp modelId="{92DC23A7-DA78-4288-A0C3-2BE2B967B192}">
      <dsp:nvSpPr>
        <dsp:cNvPr id="0" name=""/>
        <dsp:cNvSpPr/>
      </dsp:nvSpPr>
      <dsp:spPr>
        <a:xfrm>
          <a:off x="6386589" y="4739757"/>
          <a:ext cx="2300366" cy="5090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kern="1200" noProof="0" dirty="0" smtClean="0"/>
            <a:t>vocabulário</a:t>
          </a:r>
          <a:endParaRPr lang="pt-PT" sz="2400" kern="1200" noProof="0" dirty="0"/>
        </a:p>
      </dsp:txBody>
      <dsp:txXfrm>
        <a:off x="6401498" y="4754666"/>
        <a:ext cx="2270548" cy="479216"/>
      </dsp:txXfrm>
    </dsp:sp>
    <dsp:sp modelId="{42FBD8A5-1BE6-487C-B953-F8FAA0536DFD}">
      <dsp:nvSpPr>
        <dsp:cNvPr id="0" name=""/>
        <dsp:cNvSpPr/>
      </dsp:nvSpPr>
      <dsp:spPr>
        <a:xfrm rot="17686479">
          <a:off x="561617" y="2391242"/>
          <a:ext cx="867939" cy="4017"/>
        </a:xfrm>
        <a:custGeom>
          <a:avLst/>
          <a:gdLst/>
          <a:ahLst/>
          <a:cxnLst/>
          <a:rect l="0" t="0" r="0" b="0"/>
          <a:pathLst>
            <a:path>
              <a:moveTo>
                <a:pt x="0" y="2008"/>
              </a:moveTo>
              <a:lnTo>
                <a:pt x="867939" y="20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400" kern="1200" noProof="0"/>
        </a:p>
      </dsp:txBody>
      <dsp:txXfrm>
        <a:off x="973888" y="2371552"/>
        <a:ext cx="43396" cy="43396"/>
      </dsp:txXfrm>
    </dsp:sp>
    <dsp:sp modelId="{91595967-A86D-4510-99D7-C0BD883898F8}">
      <dsp:nvSpPr>
        <dsp:cNvPr id="0" name=""/>
        <dsp:cNvSpPr/>
      </dsp:nvSpPr>
      <dsp:spPr>
        <a:xfrm>
          <a:off x="1177442" y="1696095"/>
          <a:ext cx="2227310" cy="60625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noProof="0" dirty="0" smtClean="0"/>
            <a:t>ORGANIZAÇÃO</a:t>
          </a:r>
          <a:endParaRPr lang="pt-PT" sz="2000" b="1" kern="1200" noProof="0" dirty="0"/>
        </a:p>
      </dsp:txBody>
      <dsp:txXfrm>
        <a:off x="1195199" y="1713852"/>
        <a:ext cx="2191796" cy="570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C3A9E-777C-4ABC-A644-46BE5C820512}" type="datetimeFigureOut">
              <a:rPr lang="pt-PT" smtClean="0"/>
              <a:t>10-10-2017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D45AF-9310-448F-B481-6DF7D1952F71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147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30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BBB9-02F5-424F-9A9A-C7FA8FC1B250}" type="slidenum">
              <a:rPr lang="fr-FR" smtClean="0"/>
              <a:t>24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190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068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858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ramaral\Desktop\Templates iseg JPEG\capa licenciaturas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1988840"/>
            <a:ext cx="5040560" cy="609592"/>
          </a:xfrm>
        </p:spPr>
        <p:txBody>
          <a:bodyPr>
            <a:noAutofit/>
          </a:bodyPr>
          <a:lstStyle>
            <a:lvl1pPr marL="0" indent="0" algn="l">
              <a:buNone/>
              <a:defRPr sz="4000" b="0">
                <a:solidFill>
                  <a:schemeClr val="bg1"/>
                </a:solidFill>
                <a:latin typeface="Franklin Gothic Boo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Licenciaturas</a:t>
            </a:r>
            <a:endParaRPr lang="pt-PT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755576" y="2852936"/>
            <a:ext cx="6400800" cy="609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latin typeface="Franklin Gothic Boo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PT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55576" y="2924944"/>
            <a:ext cx="446449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500">
                <a:solidFill>
                  <a:schemeClr val="bg1"/>
                </a:solidFill>
                <a:latin typeface="Franklin Gothic Book" pitchFamily="34" charset="0"/>
              </a:defRPr>
            </a:lvl1pPr>
          </a:lstStyle>
          <a:p>
            <a:r>
              <a:rPr lang="en-US" dirty="0" err="1" smtClean="0"/>
              <a:t>Economia</a:t>
            </a:r>
            <a:endParaRPr lang="pt-PT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55576" y="3573463"/>
            <a:ext cx="1584399" cy="503237"/>
          </a:xfrm>
        </p:spPr>
        <p:txBody>
          <a:bodyPr>
            <a:normAutofit/>
          </a:bodyPr>
          <a:lstStyle>
            <a:lvl1pPr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pt-PT" dirty="0" smtClean="0"/>
              <a:t>Set 2011</a:t>
            </a:r>
            <a:endParaRPr lang="pt-PT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79512" y="4437112"/>
            <a:ext cx="2880320" cy="21602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93183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ramaral\Desktop\Templates iseg JPEG\miol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57158" y="2060848"/>
            <a:ext cx="8429684" cy="3939920"/>
          </a:xfrm>
        </p:spPr>
        <p:txBody>
          <a:bodyPr lIns="72000" anchor="t" anchorCtr="0">
            <a:normAutofit/>
          </a:bodyPr>
          <a:lstStyle>
            <a:lvl1pPr marL="0" indent="0">
              <a:lnSpc>
                <a:spcPct val="150000"/>
              </a:lnSpc>
              <a:buNone/>
              <a:defRPr sz="1600" b="0" baseline="0">
                <a:solidFill>
                  <a:schemeClr val="tx1"/>
                </a:solidFill>
                <a:latin typeface="Franklin Gothic Book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Kvlcmbknbjkvcnxbjcvnbmjvc,nxbm,vcnbjvcnbjkvcbnjkcvbkjcvbnjvkcbnjcvkbnkjvcnbjkvcbnjvkcbnkjvcbnkjvcfdgfdgfdgfdgfdgdgdfgdfgfd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3528" y="1268760"/>
            <a:ext cx="3168352" cy="64294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rgbClr val="C1131E"/>
                </a:solidFill>
                <a:latin typeface="Franklin Gothic Book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{ 1.1.  SUBTÍTULO }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635896" y="116632"/>
            <a:ext cx="5256584" cy="859642"/>
          </a:xfrm>
          <a:prstGeom prst="rect">
            <a:avLst/>
          </a:prstGeom>
          <a:solidFill>
            <a:srgbClr val="C1131E"/>
          </a:solidFill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509" y="116632"/>
            <a:ext cx="1932533" cy="85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9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255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485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143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357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737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06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7132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268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7BC0E-7789-452A-9A96-8259D8FAA91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608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i="1" dirty="0" err="1" smtClean="0"/>
              <a:t>Boost</a:t>
            </a:r>
            <a:r>
              <a:rPr lang="pt-PT" i="1" dirty="0" smtClean="0"/>
              <a:t> </a:t>
            </a:r>
            <a:r>
              <a:rPr lang="pt-PT" i="1" dirty="0" err="1" smtClean="0"/>
              <a:t>your</a:t>
            </a:r>
            <a:r>
              <a:rPr lang="pt-PT" i="1" dirty="0" smtClean="0"/>
              <a:t> </a:t>
            </a:r>
            <a:r>
              <a:rPr lang="pt-PT" i="1" dirty="0" err="1" smtClean="0"/>
              <a:t>talent</a:t>
            </a:r>
            <a:endParaRPr lang="pt-PT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Written</a:t>
            </a:r>
            <a:r>
              <a:rPr lang="pt-PT" dirty="0" smtClean="0"/>
              <a:t> </a:t>
            </a:r>
            <a:r>
              <a:rPr lang="pt-PT" dirty="0" err="1" smtClean="0"/>
              <a:t>Communication</a:t>
            </a:r>
            <a:endParaRPr lang="pt-P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Out 2017</a:t>
            </a:r>
            <a:endParaRPr lang="pt-P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509120"/>
            <a:ext cx="2467547" cy="109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24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59041"/>
              </p:ext>
            </p:extLst>
          </p:nvPr>
        </p:nvGraphicFramePr>
        <p:xfrm>
          <a:off x="323528" y="332656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10</a:t>
            </a:fld>
            <a:endParaRPr lang="fr-FR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652120" y="1124744"/>
            <a:ext cx="2736304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652120" y="2132856"/>
            <a:ext cx="2736304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36096" y="3356992"/>
            <a:ext cx="2736304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40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b="1" dirty="0" smtClean="0">
                <a:solidFill>
                  <a:srgbClr val="C00000"/>
                </a:solidFill>
              </a:rPr>
              <a:t>Exemplo do contexto </a:t>
            </a:r>
            <a:r>
              <a:rPr lang="pt-PT" sz="3600" b="1" dirty="0" err="1" smtClean="0">
                <a:solidFill>
                  <a:srgbClr val="C00000"/>
                </a:solidFill>
              </a:rPr>
              <a:t>socio-cultural</a:t>
            </a:r>
            <a:r>
              <a:rPr lang="pt-PT" sz="3600" b="1" dirty="0" smtClean="0">
                <a:solidFill>
                  <a:srgbClr val="C00000"/>
                </a:solidFill>
              </a:rPr>
              <a:t/>
            </a:r>
            <a:br>
              <a:rPr lang="pt-PT" sz="3600" b="1" dirty="0" smtClean="0">
                <a:solidFill>
                  <a:srgbClr val="C00000"/>
                </a:solidFill>
              </a:rPr>
            </a:br>
            <a:r>
              <a:rPr lang="pt-PT" sz="3600" b="1" dirty="0" smtClean="0">
                <a:solidFill>
                  <a:srgbClr val="C00000"/>
                </a:solidFill>
              </a:rPr>
              <a:t>Registo e escolhas </a:t>
            </a:r>
            <a:r>
              <a:rPr lang="pt-PT" sz="3600" b="1" dirty="0" err="1" smtClean="0">
                <a:solidFill>
                  <a:srgbClr val="C00000"/>
                </a:solidFill>
              </a:rPr>
              <a:t>lexico</a:t>
            </a:r>
            <a:r>
              <a:rPr lang="pt-PT" sz="3600" b="1" dirty="0" smtClean="0">
                <a:solidFill>
                  <a:srgbClr val="C00000"/>
                </a:solidFill>
              </a:rPr>
              <a:t>-gramaticais: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PT" dirty="0" smtClean="0"/>
              <a:t>Campo: avaliação na cadeira de Inglês na universidade</a:t>
            </a:r>
          </a:p>
          <a:p>
            <a:pPr marL="342900" lvl="4" indent="-342900">
              <a:buFont typeface="Arial" pitchFamily="34" charset="0"/>
              <a:buChar char="•"/>
            </a:pPr>
            <a:r>
              <a:rPr lang="pt-PT" sz="3200" dirty="0" smtClean="0"/>
              <a:t>Relações sociais: </a:t>
            </a:r>
          </a:p>
          <a:p>
            <a:pPr marL="800100" lvl="5" indent="-342900"/>
            <a:r>
              <a:rPr lang="pt-PT" sz="3200" dirty="0" smtClean="0"/>
              <a:t>escritor – aluno</a:t>
            </a:r>
          </a:p>
          <a:p>
            <a:pPr marL="800100" lvl="5" indent="-342900"/>
            <a:r>
              <a:rPr lang="pt-PT" sz="3200" dirty="0" smtClean="0"/>
              <a:t>destinatário </a:t>
            </a:r>
            <a:r>
              <a:rPr lang="pt-PT" sz="3200" dirty="0"/>
              <a:t>– professor da </a:t>
            </a:r>
            <a:r>
              <a:rPr lang="pt-PT" sz="3200" dirty="0" smtClean="0"/>
              <a:t>unidade curricular de Inglês</a:t>
            </a:r>
            <a:endParaRPr lang="pt-PT" dirty="0" smtClean="0"/>
          </a:p>
          <a:p>
            <a:r>
              <a:rPr lang="pt-PT" dirty="0" smtClean="0"/>
              <a:t>Modo: e-mail</a:t>
            </a:r>
          </a:p>
          <a:p>
            <a:r>
              <a:rPr lang="pt-PT" dirty="0" smtClean="0"/>
              <a:t>Propósito social: pedir informações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27984" y="1600200"/>
            <a:ext cx="4258816" cy="4525963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endParaRPr lang="pt-PT" noProof="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pt-PT" dirty="0"/>
              <a:t>quotidiano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t-PT" dirty="0" smtClean="0"/>
              <a:t>			técnico/                         		        especialista</a:t>
            </a:r>
            <a:endParaRPr lang="pt-PT" dirty="0"/>
          </a:p>
          <a:p>
            <a:pPr marL="0" lvl="0" indent="0">
              <a:buNone/>
            </a:pPr>
            <a:r>
              <a:rPr lang="pt-PT" dirty="0" smtClean="0"/>
              <a:t>pessoal/informal</a:t>
            </a:r>
            <a:endParaRPr lang="pt-PT" dirty="0"/>
          </a:p>
          <a:p>
            <a:pPr marL="0" indent="0">
              <a:buNone/>
            </a:pPr>
            <a:r>
              <a:rPr lang="pt-PT" dirty="0" smtClean="0"/>
              <a:t>		impessoal </a:t>
            </a:r>
            <a:r>
              <a:rPr lang="pt-PT" dirty="0"/>
              <a:t>/formal</a:t>
            </a:r>
          </a:p>
          <a:p>
            <a:pPr marL="0" lvl="0" indent="0">
              <a:buNone/>
            </a:pPr>
            <a:endParaRPr lang="pt-PT" dirty="0"/>
          </a:p>
          <a:p>
            <a:pPr marL="0" lvl="0" indent="0">
              <a:buNone/>
            </a:pPr>
            <a:r>
              <a:rPr lang="pt-PT" noProof="0" dirty="0" smtClean="0"/>
              <a:t>concreto </a:t>
            </a:r>
          </a:p>
          <a:p>
            <a:pPr marL="0" lvl="0" indent="0" algn="r">
              <a:buNone/>
            </a:pPr>
            <a:r>
              <a:rPr lang="pt-PT" noProof="0" dirty="0" err="1" smtClean="0"/>
              <a:t>abstrato</a:t>
            </a:r>
            <a:r>
              <a:rPr lang="pt-PT" noProof="0" dirty="0" smtClean="0"/>
              <a:t>/                                              geral</a:t>
            </a:r>
          </a:p>
          <a:p>
            <a:pPr lvl="0"/>
            <a:endParaRPr lang="pt-PT" noProof="0" dirty="0" smtClean="0"/>
          </a:p>
          <a:p>
            <a:pPr lvl="0"/>
            <a:endParaRPr lang="pt-PT" noProof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11</a:t>
            </a:fld>
            <a:endParaRPr lang="fr-FR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004048" y="2420888"/>
            <a:ext cx="345638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60032" y="3717032"/>
            <a:ext cx="3600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004048" y="4869160"/>
            <a:ext cx="345638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ultiply 6"/>
          <p:cNvSpPr/>
          <p:nvPr/>
        </p:nvSpPr>
        <p:spPr>
          <a:xfrm>
            <a:off x="6876256" y="3392996"/>
            <a:ext cx="698376" cy="648072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Multiply 11"/>
          <p:cNvSpPr/>
          <p:nvPr/>
        </p:nvSpPr>
        <p:spPr>
          <a:xfrm>
            <a:off x="5364088" y="4545124"/>
            <a:ext cx="698376" cy="648072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Multiply 13"/>
          <p:cNvSpPr/>
          <p:nvPr/>
        </p:nvSpPr>
        <p:spPr>
          <a:xfrm>
            <a:off x="5220072" y="2096852"/>
            <a:ext cx="698376" cy="648072"/>
          </a:xfrm>
          <a:prstGeom prst="mathMultiply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807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dirty="0" smtClean="0">
                <a:solidFill>
                  <a:srgbClr val="C00000"/>
                </a:solidFill>
              </a:rPr>
              <a:t>Registo e escolhas léxico-gramaticais:</a:t>
            </a:r>
            <a:br>
              <a:rPr lang="pt-PT" sz="2800" dirty="0" smtClean="0">
                <a:solidFill>
                  <a:srgbClr val="C00000"/>
                </a:solidFill>
              </a:rPr>
            </a:br>
            <a:r>
              <a:rPr lang="pt-PT" sz="2800" dirty="0" smtClean="0">
                <a:solidFill>
                  <a:srgbClr val="C00000"/>
                </a:solidFill>
              </a:rPr>
              <a:t>Texto 1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err="1"/>
              <a:t>Subject</a:t>
            </a:r>
            <a:r>
              <a:rPr lang="pt-PT" dirty="0"/>
              <a:t>: Notes</a:t>
            </a:r>
          </a:p>
          <a:p>
            <a:pPr marL="0" indent="0">
              <a:buNone/>
            </a:pPr>
            <a:r>
              <a:rPr lang="en-GB" dirty="0"/>
              <a:t>	Hello Ann </a:t>
            </a:r>
          </a:p>
          <a:p>
            <a:pPr marL="0" indent="0">
              <a:buNone/>
            </a:pPr>
            <a:r>
              <a:rPr lang="en-GB" dirty="0"/>
              <a:t>	I </a:t>
            </a:r>
            <a:r>
              <a:rPr lang="en-GB" dirty="0" err="1"/>
              <a:t>wanna</a:t>
            </a:r>
            <a:r>
              <a:rPr lang="en-GB" dirty="0"/>
              <a:t> now why my note of the ER </a:t>
            </a:r>
            <a:r>
              <a:rPr lang="en-GB" dirty="0" err="1"/>
              <a:t>exame</a:t>
            </a:r>
            <a:r>
              <a:rPr lang="en-GB" dirty="0"/>
              <a:t> </a:t>
            </a:r>
            <a:r>
              <a:rPr lang="en-GB" dirty="0" smtClean="0"/>
              <a:t>	was </a:t>
            </a:r>
            <a:r>
              <a:rPr lang="en-GB" dirty="0"/>
              <a:t>not </a:t>
            </a:r>
            <a:r>
              <a:rPr lang="en-GB" dirty="0" smtClean="0"/>
              <a:t>released</a:t>
            </a:r>
            <a:r>
              <a:rPr lang="en-GB" dirty="0"/>
              <a:t>? there is nothing in </a:t>
            </a:r>
            <a:r>
              <a:rPr lang="en-GB" dirty="0" smtClean="0"/>
              <a:t>	front </a:t>
            </a:r>
            <a:r>
              <a:rPr lang="en-GB" dirty="0"/>
              <a:t>of my </a:t>
            </a:r>
            <a:r>
              <a:rPr lang="en-GB" dirty="0" smtClean="0"/>
              <a:t>name</a:t>
            </a:r>
            <a:r>
              <a:rPr lang="en-GB" dirty="0"/>
              <a:t>! What was my note? </a:t>
            </a:r>
          </a:p>
          <a:p>
            <a:pPr marL="0" indent="0">
              <a:buNone/>
            </a:pPr>
            <a:r>
              <a:rPr lang="en-GB" dirty="0"/>
              <a:t>	Best regards</a:t>
            </a:r>
          </a:p>
          <a:p>
            <a:pPr marL="0" indent="0">
              <a:buNone/>
            </a:pPr>
            <a:endParaRPr lang="pt-PT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75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dirty="0">
                <a:solidFill>
                  <a:srgbClr val="C00000"/>
                </a:solidFill>
              </a:rPr>
              <a:t>Registo e escolhas </a:t>
            </a:r>
            <a:r>
              <a:rPr lang="pt-PT" sz="2800" dirty="0" err="1">
                <a:solidFill>
                  <a:srgbClr val="C00000"/>
                </a:solidFill>
              </a:rPr>
              <a:t>lexico</a:t>
            </a:r>
            <a:r>
              <a:rPr lang="pt-PT" sz="2800" dirty="0">
                <a:solidFill>
                  <a:srgbClr val="C00000"/>
                </a:solidFill>
              </a:rPr>
              <a:t>-gramaticais:</a:t>
            </a:r>
            <a:br>
              <a:rPr lang="pt-PT" sz="2800" dirty="0">
                <a:solidFill>
                  <a:srgbClr val="C00000"/>
                </a:solidFill>
              </a:rPr>
            </a:br>
            <a:r>
              <a:rPr lang="pt-PT" sz="2800" dirty="0" smtClean="0">
                <a:solidFill>
                  <a:srgbClr val="C00000"/>
                </a:solidFill>
              </a:rPr>
              <a:t>Texto 1 (</a:t>
            </a:r>
            <a:r>
              <a:rPr lang="pt-PT" sz="2800" dirty="0" err="1" smtClean="0">
                <a:solidFill>
                  <a:srgbClr val="C00000"/>
                </a:solidFill>
              </a:rPr>
              <a:t>cont</a:t>
            </a:r>
            <a:r>
              <a:rPr lang="pt-PT" sz="2800" dirty="0">
                <a:solidFill>
                  <a:srgbClr val="C00000"/>
                </a:solidFill>
              </a:rPr>
              <a:t>)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 err="1"/>
              <a:t>Subject</a:t>
            </a:r>
            <a:r>
              <a:rPr lang="pt-PT" dirty="0"/>
              <a:t>: </a:t>
            </a:r>
            <a:r>
              <a:rPr lang="pt-PT" i="1" dirty="0">
                <a:solidFill>
                  <a:schemeClr val="accent1"/>
                </a:solidFill>
              </a:rPr>
              <a:t>Notes</a:t>
            </a:r>
          </a:p>
          <a:p>
            <a:pPr marL="0" indent="0">
              <a:buNone/>
            </a:pPr>
            <a:r>
              <a:rPr lang="en-GB" dirty="0"/>
              <a:t>	Hello Ann </a:t>
            </a:r>
          </a:p>
          <a:p>
            <a:pPr marL="0" indent="0">
              <a:buNone/>
            </a:pPr>
            <a:r>
              <a:rPr lang="en-GB" dirty="0"/>
              <a:t>	I </a:t>
            </a:r>
            <a:r>
              <a:rPr lang="en-GB" dirty="0" err="1">
                <a:solidFill>
                  <a:srgbClr val="FF0000"/>
                </a:solidFill>
              </a:rPr>
              <a:t>wanna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now</a:t>
            </a:r>
            <a:r>
              <a:rPr lang="en-GB" dirty="0"/>
              <a:t> why my </a:t>
            </a:r>
            <a:r>
              <a:rPr lang="en-GB" i="1" dirty="0">
                <a:solidFill>
                  <a:schemeClr val="accent1"/>
                </a:solidFill>
              </a:rPr>
              <a:t>note</a:t>
            </a:r>
            <a:r>
              <a:rPr lang="en-GB" dirty="0"/>
              <a:t> of the ER </a:t>
            </a:r>
            <a:r>
              <a:rPr lang="en-GB" i="1" dirty="0" err="1">
                <a:solidFill>
                  <a:schemeClr val="accent1"/>
                </a:solidFill>
              </a:rPr>
              <a:t>exame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/>
              <a:t>	was not </a:t>
            </a:r>
            <a:r>
              <a:rPr lang="en-GB" dirty="0" smtClean="0"/>
              <a:t>released</a:t>
            </a:r>
            <a:r>
              <a:rPr lang="en-GB" dirty="0"/>
              <a:t>? </a:t>
            </a:r>
            <a:r>
              <a:rPr lang="en-GB" dirty="0">
                <a:solidFill>
                  <a:schemeClr val="accent3">
                    <a:lumMod val="75000"/>
                  </a:schemeClr>
                </a:solidFill>
              </a:rPr>
              <a:t>t</a:t>
            </a:r>
            <a:r>
              <a:rPr lang="en-GB" dirty="0"/>
              <a:t>here is nothing in 	front of my name</a:t>
            </a:r>
            <a:r>
              <a:rPr lang="en-GB" dirty="0">
                <a:solidFill>
                  <a:srgbClr val="FF0000"/>
                </a:solidFill>
              </a:rPr>
              <a:t>!</a:t>
            </a:r>
            <a:r>
              <a:rPr lang="en-GB" dirty="0"/>
              <a:t> What was my </a:t>
            </a:r>
            <a:r>
              <a:rPr lang="en-GB" i="1" dirty="0">
                <a:solidFill>
                  <a:schemeClr val="accent1"/>
                </a:solidFill>
              </a:rPr>
              <a:t>note</a:t>
            </a:r>
            <a:r>
              <a:rPr lang="en-GB" dirty="0"/>
              <a:t>? </a:t>
            </a:r>
          </a:p>
          <a:p>
            <a:pPr marL="0" indent="0">
              <a:buNone/>
            </a:pPr>
            <a:r>
              <a:rPr lang="en-GB" dirty="0"/>
              <a:t>	Best regards</a:t>
            </a:r>
          </a:p>
          <a:p>
            <a:pPr marL="0" indent="0">
              <a:buNone/>
            </a:pPr>
            <a:r>
              <a:rPr lang="pt-PT" i="1" dirty="0" err="1" smtClean="0">
                <a:solidFill>
                  <a:srgbClr val="7030A0"/>
                </a:solidFill>
              </a:rPr>
              <a:t>Lexico</a:t>
            </a:r>
            <a:r>
              <a:rPr lang="pt-PT" i="1" dirty="0" err="1">
                <a:solidFill>
                  <a:srgbClr val="7030A0"/>
                </a:solidFill>
              </a:rPr>
              <a:t>-</a:t>
            </a:r>
            <a:r>
              <a:rPr lang="pt-PT" i="1" dirty="0" err="1" smtClean="0">
                <a:solidFill>
                  <a:srgbClr val="7030A0"/>
                </a:solidFill>
              </a:rPr>
              <a:t>grammatical</a:t>
            </a:r>
            <a:r>
              <a:rPr lang="pt-PT" i="1" dirty="0" smtClean="0">
                <a:solidFill>
                  <a:srgbClr val="7030A0"/>
                </a:solidFill>
              </a:rPr>
              <a:t> </a:t>
            </a:r>
            <a:r>
              <a:rPr lang="pt-PT" i="1" dirty="0" err="1" smtClean="0">
                <a:solidFill>
                  <a:srgbClr val="7030A0"/>
                </a:solidFill>
              </a:rPr>
              <a:t>choices</a:t>
            </a:r>
            <a:r>
              <a:rPr lang="pt-PT" i="1" dirty="0" smtClean="0">
                <a:solidFill>
                  <a:srgbClr val="7030A0"/>
                </a:solidFill>
              </a:rPr>
              <a:t> </a:t>
            </a:r>
            <a:r>
              <a:rPr lang="pt-PT" i="1" dirty="0" err="1" smtClean="0">
                <a:solidFill>
                  <a:srgbClr val="7030A0"/>
                </a:solidFill>
              </a:rPr>
              <a:t>totally</a:t>
            </a:r>
            <a:r>
              <a:rPr lang="pt-PT" i="1" dirty="0" smtClean="0">
                <a:solidFill>
                  <a:srgbClr val="7030A0"/>
                </a:solidFill>
              </a:rPr>
              <a:t> </a:t>
            </a:r>
            <a:r>
              <a:rPr lang="pt-PT" i="1" dirty="0" err="1" smtClean="0">
                <a:solidFill>
                  <a:srgbClr val="7030A0"/>
                </a:solidFill>
              </a:rPr>
              <a:t>inappropriate</a:t>
            </a:r>
            <a:r>
              <a:rPr lang="pt-PT" i="1" dirty="0" smtClean="0">
                <a:solidFill>
                  <a:srgbClr val="7030A0"/>
                </a:solidFill>
              </a:rPr>
              <a:t> </a:t>
            </a:r>
            <a:r>
              <a:rPr lang="pt-PT" i="1" dirty="0" err="1" smtClean="0">
                <a:solidFill>
                  <a:srgbClr val="7030A0"/>
                </a:solidFill>
              </a:rPr>
              <a:t>given</a:t>
            </a:r>
            <a:r>
              <a:rPr lang="pt-PT" i="1" dirty="0" smtClean="0">
                <a:solidFill>
                  <a:srgbClr val="7030A0"/>
                </a:solidFill>
              </a:rPr>
              <a:t> </a:t>
            </a:r>
            <a:r>
              <a:rPr lang="pt-PT" i="1" dirty="0" err="1" smtClean="0">
                <a:solidFill>
                  <a:srgbClr val="7030A0"/>
                </a:solidFill>
              </a:rPr>
              <a:t>relationship</a:t>
            </a:r>
            <a:r>
              <a:rPr lang="pt-PT" i="1" dirty="0" smtClean="0">
                <a:solidFill>
                  <a:srgbClr val="7030A0"/>
                </a:solidFill>
              </a:rPr>
              <a:t> </a:t>
            </a:r>
            <a:r>
              <a:rPr lang="pt-PT" i="1" dirty="0" err="1" smtClean="0">
                <a:solidFill>
                  <a:srgbClr val="7030A0"/>
                </a:solidFill>
              </a:rPr>
              <a:t>between</a:t>
            </a:r>
            <a:r>
              <a:rPr lang="pt-PT" i="1" dirty="0" smtClean="0">
                <a:solidFill>
                  <a:srgbClr val="7030A0"/>
                </a:solidFill>
              </a:rPr>
              <a:t> </a:t>
            </a:r>
            <a:r>
              <a:rPr lang="pt-PT" i="1" dirty="0" err="1" smtClean="0">
                <a:solidFill>
                  <a:srgbClr val="7030A0"/>
                </a:solidFill>
              </a:rPr>
              <a:t>writer</a:t>
            </a:r>
            <a:r>
              <a:rPr lang="pt-PT" i="1" dirty="0" smtClean="0">
                <a:solidFill>
                  <a:srgbClr val="7030A0"/>
                </a:solidFill>
              </a:rPr>
              <a:t> </a:t>
            </a:r>
            <a:r>
              <a:rPr lang="pt-PT" i="1" dirty="0" err="1" smtClean="0">
                <a:solidFill>
                  <a:srgbClr val="7030A0"/>
                </a:solidFill>
              </a:rPr>
              <a:t>and</a:t>
            </a:r>
            <a:r>
              <a:rPr lang="pt-PT" i="1" dirty="0" smtClean="0">
                <a:solidFill>
                  <a:srgbClr val="7030A0"/>
                </a:solidFill>
              </a:rPr>
              <a:t> </a:t>
            </a:r>
            <a:r>
              <a:rPr lang="pt-PT" i="1" dirty="0" err="1" smtClean="0">
                <a:solidFill>
                  <a:srgbClr val="7030A0"/>
                </a:solidFill>
              </a:rPr>
              <a:t>reader</a:t>
            </a:r>
            <a:r>
              <a:rPr lang="pt-PT" i="1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pt-PT" i="1" dirty="0" err="1" smtClean="0">
                <a:solidFill>
                  <a:srgbClr val="00B050"/>
                </a:solidFill>
              </a:rPr>
              <a:t>Careless</a:t>
            </a:r>
            <a:r>
              <a:rPr lang="pt-PT" i="1" dirty="0" smtClean="0">
                <a:solidFill>
                  <a:srgbClr val="00B050"/>
                </a:solidFill>
              </a:rPr>
              <a:t> </a:t>
            </a:r>
            <a:r>
              <a:rPr lang="pt-PT" i="1" dirty="0" err="1" smtClean="0">
                <a:solidFill>
                  <a:srgbClr val="00B050"/>
                </a:solidFill>
              </a:rPr>
              <a:t>spelling</a:t>
            </a:r>
            <a:r>
              <a:rPr lang="pt-PT" i="1" dirty="0" smtClean="0">
                <a:solidFill>
                  <a:srgbClr val="7030A0"/>
                </a:solidFill>
              </a:rPr>
              <a:t>, </a:t>
            </a:r>
            <a:r>
              <a:rPr lang="pt-PT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translation</a:t>
            </a:r>
            <a:r>
              <a:rPr lang="pt-PT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/ false </a:t>
            </a:r>
            <a:r>
              <a:rPr lang="pt-PT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cognates</a:t>
            </a:r>
            <a:endParaRPr lang="en-GB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840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</a:rPr>
              <a:t>Registo e escolhas </a:t>
            </a:r>
            <a:r>
              <a:rPr lang="pt-PT" sz="2800" b="1" dirty="0" smtClean="0">
                <a:solidFill>
                  <a:srgbClr val="C00000"/>
                </a:solidFill>
              </a:rPr>
              <a:t>léxico-gramaticais</a:t>
            </a:r>
            <a:r>
              <a:rPr lang="pt-PT" sz="2800" b="1" dirty="0">
                <a:solidFill>
                  <a:srgbClr val="C00000"/>
                </a:solidFill>
              </a:rPr>
              <a:t>:</a:t>
            </a:r>
            <a:br>
              <a:rPr lang="pt-PT" sz="2800" b="1" dirty="0">
                <a:solidFill>
                  <a:srgbClr val="C00000"/>
                </a:solidFill>
              </a:rPr>
            </a:br>
            <a:r>
              <a:rPr lang="pt-PT" sz="2800" b="1" dirty="0" smtClean="0">
                <a:solidFill>
                  <a:srgbClr val="C00000"/>
                </a:solidFill>
              </a:rPr>
              <a:t>Texto 2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Subject</a:t>
            </a:r>
            <a:r>
              <a:rPr lang="pt-PT" dirty="0"/>
              <a:t>: ER</a:t>
            </a:r>
          </a:p>
          <a:p>
            <a:pPr marL="0" indent="0">
              <a:buNone/>
            </a:pPr>
            <a:r>
              <a:rPr lang="en-GB" dirty="0"/>
              <a:t>	Good evening Ann, </a:t>
            </a:r>
          </a:p>
          <a:p>
            <a:pPr marL="0" indent="0">
              <a:buNone/>
            </a:pPr>
            <a:r>
              <a:rPr lang="en-GB" dirty="0"/>
              <a:t>	Was just wondering why my grade doesn't </a:t>
            </a:r>
            <a:r>
              <a:rPr lang="en-GB" dirty="0" smtClean="0"/>
              <a:t>	show </a:t>
            </a:r>
            <a:r>
              <a:rPr lang="en-GB" dirty="0"/>
              <a:t>up on </a:t>
            </a:r>
            <a:r>
              <a:rPr lang="en-GB" dirty="0" smtClean="0"/>
              <a:t>the </a:t>
            </a:r>
            <a:r>
              <a:rPr lang="en-GB" dirty="0"/>
              <a:t>evaluation page.</a:t>
            </a:r>
          </a:p>
          <a:p>
            <a:pPr marL="0" indent="0">
              <a:buNone/>
            </a:pPr>
            <a:r>
              <a:rPr lang="pt-PT" dirty="0"/>
              <a:t>	</a:t>
            </a:r>
            <a:r>
              <a:rPr lang="pt-PT" dirty="0" err="1"/>
              <a:t>Best</a:t>
            </a:r>
            <a:r>
              <a:rPr lang="pt-PT" dirty="0"/>
              <a:t> </a:t>
            </a:r>
            <a:r>
              <a:rPr lang="pt-PT" dirty="0" err="1"/>
              <a:t>regards</a:t>
            </a:r>
            <a:r>
              <a:rPr lang="pt-PT" dirty="0"/>
              <a:t>,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326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b="1" dirty="0">
                <a:solidFill>
                  <a:srgbClr val="C00000"/>
                </a:solidFill>
              </a:rPr>
              <a:t>Registo e escolhas </a:t>
            </a:r>
            <a:r>
              <a:rPr lang="pt-PT" sz="3600" b="1" dirty="0" err="1">
                <a:solidFill>
                  <a:srgbClr val="C00000"/>
                </a:solidFill>
              </a:rPr>
              <a:t>lexico</a:t>
            </a:r>
            <a:r>
              <a:rPr lang="pt-PT" sz="3600" b="1" dirty="0">
                <a:solidFill>
                  <a:srgbClr val="C00000"/>
                </a:solidFill>
              </a:rPr>
              <a:t>-gramaticais:</a:t>
            </a:r>
            <a:br>
              <a:rPr lang="pt-PT" sz="3600" b="1" dirty="0">
                <a:solidFill>
                  <a:srgbClr val="C00000"/>
                </a:solidFill>
              </a:rPr>
            </a:br>
            <a:r>
              <a:rPr lang="pt-PT" sz="3600" b="1" dirty="0">
                <a:solidFill>
                  <a:srgbClr val="C00000"/>
                </a:solidFill>
              </a:rPr>
              <a:t>Texto 2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err="1"/>
              <a:t>Subject</a:t>
            </a:r>
            <a:r>
              <a:rPr lang="pt-PT" dirty="0"/>
              <a:t>: ER</a:t>
            </a:r>
          </a:p>
          <a:p>
            <a:pPr marL="0" indent="0">
              <a:buNone/>
            </a:pPr>
            <a:r>
              <a:rPr lang="en-GB" dirty="0"/>
              <a:t>	Good evening Ann, </a:t>
            </a:r>
          </a:p>
          <a:p>
            <a:pPr marL="0" indent="0">
              <a:buNone/>
            </a:pPr>
            <a:r>
              <a:rPr lang="en-GB" dirty="0"/>
              <a:t>	Was just wondering why my grade doesn't </a:t>
            </a:r>
            <a:r>
              <a:rPr lang="en-GB" dirty="0" smtClean="0"/>
              <a:t>	show </a:t>
            </a:r>
            <a:r>
              <a:rPr lang="en-GB" dirty="0"/>
              <a:t>up on </a:t>
            </a:r>
            <a:r>
              <a:rPr lang="en-GB" dirty="0" smtClean="0"/>
              <a:t>the </a:t>
            </a:r>
            <a:r>
              <a:rPr lang="en-GB" dirty="0"/>
              <a:t>evaluation page.</a:t>
            </a:r>
          </a:p>
          <a:p>
            <a:pPr marL="0" indent="0">
              <a:buNone/>
            </a:pPr>
            <a:r>
              <a:rPr lang="pt-PT" dirty="0"/>
              <a:t>	</a:t>
            </a:r>
            <a:r>
              <a:rPr lang="pt-PT" dirty="0" err="1"/>
              <a:t>Best</a:t>
            </a:r>
            <a:r>
              <a:rPr lang="pt-PT" dirty="0"/>
              <a:t> </a:t>
            </a:r>
            <a:r>
              <a:rPr lang="pt-PT" dirty="0" err="1"/>
              <a:t>regards</a:t>
            </a:r>
            <a:r>
              <a:rPr lang="pt-PT" dirty="0"/>
              <a:t>,</a:t>
            </a:r>
          </a:p>
          <a:p>
            <a:pPr marL="0" indent="0">
              <a:buNone/>
            </a:pPr>
            <a:endParaRPr lang="pt-PT" sz="24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pt-PT" sz="2800" i="1" dirty="0" smtClean="0">
                <a:solidFill>
                  <a:srgbClr val="7030A0"/>
                </a:solidFill>
              </a:rPr>
              <a:t>Não cumpre o propósito social pois não informa o leitor da acção pretendida.</a:t>
            </a:r>
            <a:endParaRPr lang="en-GB" sz="2800" i="1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06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</a:rPr>
              <a:t>Registo e escolhas </a:t>
            </a:r>
            <a:r>
              <a:rPr lang="pt-PT" sz="2800" b="1" dirty="0" smtClean="0">
                <a:solidFill>
                  <a:srgbClr val="C00000"/>
                </a:solidFill>
              </a:rPr>
              <a:t>léxico-gramaticais</a:t>
            </a:r>
            <a:r>
              <a:rPr lang="pt-PT" sz="2800" b="1" dirty="0">
                <a:solidFill>
                  <a:srgbClr val="C00000"/>
                </a:solidFill>
              </a:rPr>
              <a:t>:</a:t>
            </a:r>
            <a:br>
              <a:rPr lang="pt-PT" sz="2800" b="1" dirty="0">
                <a:solidFill>
                  <a:srgbClr val="C00000"/>
                </a:solidFill>
              </a:rPr>
            </a:br>
            <a:r>
              <a:rPr lang="pt-PT" sz="2800" b="1" dirty="0">
                <a:solidFill>
                  <a:srgbClr val="C00000"/>
                </a:solidFill>
              </a:rPr>
              <a:t>Texto </a:t>
            </a:r>
            <a:r>
              <a:rPr lang="pt-PT" sz="2800" b="1" dirty="0" smtClean="0">
                <a:solidFill>
                  <a:srgbClr val="C00000"/>
                </a:solidFill>
              </a:rPr>
              <a:t>3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err="1"/>
              <a:t>Subject</a:t>
            </a:r>
            <a:r>
              <a:rPr lang="pt-PT" dirty="0"/>
              <a:t>: nota no exame da </a:t>
            </a:r>
            <a:r>
              <a:rPr lang="pt-PT" dirty="0" err="1"/>
              <a:t>Epoca</a:t>
            </a:r>
            <a:r>
              <a:rPr lang="pt-PT" dirty="0"/>
              <a:t> de Recurso</a:t>
            </a:r>
          </a:p>
          <a:p>
            <a:pPr marL="0" indent="0">
              <a:buNone/>
            </a:pPr>
            <a:r>
              <a:rPr lang="pt-PT" dirty="0"/>
              <a:t>	Cara professora </a:t>
            </a:r>
            <a:r>
              <a:rPr lang="pt-PT" dirty="0" err="1"/>
              <a:t>Ann</a:t>
            </a:r>
            <a:r>
              <a:rPr lang="pt-PT" dirty="0"/>
              <a:t> </a:t>
            </a:r>
            <a:r>
              <a:rPr lang="pt-PT" dirty="0" err="1"/>
              <a:t>Henshall</a:t>
            </a:r>
            <a:r>
              <a:rPr lang="pt-PT" dirty="0"/>
              <a:t>, </a:t>
            </a:r>
            <a:endParaRPr lang="en-GB" dirty="0"/>
          </a:p>
          <a:p>
            <a:pPr marL="0" indent="0">
              <a:buNone/>
            </a:pPr>
            <a:r>
              <a:rPr lang="pt-PT" dirty="0"/>
              <a:t>	verifiquei que no lançamento das notas do </a:t>
            </a:r>
            <a:r>
              <a:rPr lang="pt-PT" dirty="0" smtClean="0"/>
              <a:t>	exame </a:t>
            </a:r>
            <a:r>
              <a:rPr lang="pt-PT" dirty="0"/>
              <a:t>de </a:t>
            </a:r>
            <a:r>
              <a:rPr lang="pt-PT" dirty="0" smtClean="0"/>
              <a:t>recurso </a:t>
            </a:r>
            <a:r>
              <a:rPr lang="pt-PT" dirty="0"/>
              <a:t>de Inglês I não </a:t>
            </a:r>
            <a:r>
              <a:rPr lang="pt-PT" dirty="0" smtClean="0"/>
              <a:t>me </a:t>
            </a:r>
            <a:r>
              <a:rPr lang="pt-PT" dirty="0"/>
              <a:t>foi </a:t>
            </a:r>
            <a:r>
              <a:rPr lang="pt-PT" dirty="0" smtClean="0"/>
              <a:t>	atribuída qualquer </a:t>
            </a:r>
            <a:r>
              <a:rPr lang="pt-PT" dirty="0"/>
              <a:t>nota, tendo eu efectuado </a:t>
            </a:r>
            <a:r>
              <a:rPr lang="pt-PT" dirty="0" smtClean="0"/>
              <a:t>	o </a:t>
            </a:r>
            <a:r>
              <a:rPr lang="pt-PT" dirty="0"/>
              <a:t>exame de recurso </a:t>
            </a:r>
            <a:r>
              <a:rPr lang="pt-PT" dirty="0" smtClean="0"/>
              <a:t>gostaria </a:t>
            </a:r>
            <a:r>
              <a:rPr lang="pt-PT" dirty="0"/>
              <a:t>de saber a minha </a:t>
            </a:r>
            <a:r>
              <a:rPr lang="pt-PT" dirty="0" smtClean="0"/>
              <a:t>	nota</a:t>
            </a:r>
            <a:r>
              <a:rPr lang="pt-PT" dirty="0"/>
              <a:t>.</a:t>
            </a:r>
            <a:br>
              <a:rPr lang="pt-PT" dirty="0"/>
            </a:br>
            <a:r>
              <a:rPr lang="pt-PT" dirty="0"/>
              <a:t>	sem mais assunto e com os melhores </a:t>
            </a:r>
            <a:r>
              <a:rPr lang="pt-PT" dirty="0" smtClean="0"/>
              <a:t>	cumprimentos </a:t>
            </a:r>
            <a:endParaRPr lang="pt-PT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80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600" b="1" dirty="0" smtClean="0">
                <a:solidFill>
                  <a:srgbClr val="C00000"/>
                </a:solidFill>
              </a:rPr>
              <a:t>Registo e escolhas léxico-gramaticais</a:t>
            </a:r>
            <a:endParaRPr lang="en-GB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484388"/>
              </p:ext>
            </p:extLst>
          </p:nvPr>
        </p:nvGraphicFramePr>
        <p:xfrm>
          <a:off x="1907704" y="1672015"/>
          <a:ext cx="6120680" cy="4302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60340"/>
                <a:gridCol w="306034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Salutation</a:t>
                      </a:r>
                      <a:r>
                        <a:rPr lang="pt-PT" dirty="0" smtClean="0"/>
                        <a:t> (Abertura)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Close</a:t>
                      </a:r>
                      <a:r>
                        <a:rPr lang="pt-PT" dirty="0" smtClean="0"/>
                        <a:t> (Fecho)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Dear</a:t>
                      </a:r>
                      <a:r>
                        <a:rPr lang="pt-PT" dirty="0" smtClean="0"/>
                        <a:t> Sir/</a:t>
                      </a:r>
                      <a:r>
                        <a:rPr lang="pt-PT" dirty="0" err="1" smtClean="0"/>
                        <a:t>Madam</a:t>
                      </a:r>
                      <a:r>
                        <a:rPr lang="pt-PT" dirty="0" smtClean="0"/>
                        <a:t>,</a:t>
                      </a:r>
                    </a:p>
                    <a:p>
                      <a:r>
                        <a:rPr lang="pt-PT" dirty="0" smtClean="0"/>
                        <a:t>(</a:t>
                      </a:r>
                      <a:r>
                        <a:rPr lang="pt-PT" dirty="0" err="1" smtClean="0"/>
                        <a:t>when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you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don’t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know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name</a:t>
                      </a:r>
                      <a:r>
                        <a:rPr lang="pt-PT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Yours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faithfully</a:t>
                      </a:r>
                      <a:r>
                        <a:rPr lang="pt-PT" dirty="0" smtClean="0"/>
                        <a:t>,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Dear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Mr</a:t>
                      </a:r>
                      <a:r>
                        <a:rPr lang="pt-PT" dirty="0" smtClean="0"/>
                        <a:t> Smith,</a:t>
                      </a:r>
                    </a:p>
                    <a:p>
                      <a:r>
                        <a:rPr lang="pt-PT" dirty="0" err="1" smtClean="0"/>
                        <a:t>Dear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Mrs</a:t>
                      </a:r>
                      <a:r>
                        <a:rPr lang="pt-PT" dirty="0" smtClean="0"/>
                        <a:t> Jones,</a:t>
                      </a:r>
                    </a:p>
                    <a:p>
                      <a:r>
                        <a:rPr lang="pt-PT" dirty="0" err="1" smtClean="0"/>
                        <a:t>Dear</a:t>
                      </a:r>
                      <a:r>
                        <a:rPr lang="pt-PT" baseline="0" dirty="0" smtClean="0"/>
                        <a:t> </a:t>
                      </a:r>
                      <a:r>
                        <a:rPr lang="pt-PT" baseline="0" dirty="0" err="1" smtClean="0"/>
                        <a:t>Ms</a:t>
                      </a:r>
                      <a:r>
                        <a:rPr lang="pt-PT" baseline="0" dirty="0" smtClean="0"/>
                        <a:t> Jones,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Yours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sincerely</a:t>
                      </a:r>
                      <a:r>
                        <a:rPr lang="pt-PT" dirty="0" smtClean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err="1" smtClean="0"/>
                        <a:t>Respectfully</a:t>
                      </a:r>
                      <a:r>
                        <a:rPr lang="pt-PT" baseline="0" dirty="0" smtClean="0"/>
                        <a:t> </a:t>
                      </a:r>
                      <a:r>
                        <a:rPr lang="pt-PT" baseline="0" dirty="0" err="1" smtClean="0"/>
                        <a:t>yours</a:t>
                      </a:r>
                      <a:r>
                        <a:rPr lang="pt-PT" baseline="0" dirty="0" smtClean="0"/>
                        <a:t>,</a:t>
                      </a:r>
                      <a:endParaRPr lang="en-GB" dirty="0" smtClean="0"/>
                    </a:p>
                    <a:p>
                      <a:r>
                        <a:rPr lang="pt-PT" dirty="0" err="1" smtClean="0"/>
                        <a:t>Yours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truly</a:t>
                      </a:r>
                      <a:r>
                        <a:rPr lang="pt-PT" dirty="0" smtClean="0"/>
                        <a:t>,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Dear</a:t>
                      </a:r>
                      <a:r>
                        <a:rPr lang="pt-PT" dirty="0" smtClean="0"/>
                        <a:t> John,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Best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wishes</a:t>
                      </a:r>
                      <a:r>
                        <a:rPr lang="pt-PT" dirty="0" smtClean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aseline="0" dirty="0" err="1" smtClean="0"/>
                        <a:t>With</a:t>
                      </a:r>
                      <a:r>
                        <a:rPr lang="pt-PT" baseline="0" dirty="0" smtClean="0"/>
                        <a:t> </a:t>
                      </a:r>
                      <a:r>
                        <a:rPr lang="pt-PT" baseline="0" dirty="0" err="1" smtClean="0"/>
                        <a:t>appreciation</a:t>
                      </a:r>
                      <a:r>
                        <a:rPr lang="pt-PT" baseline="0" dirty="0" smtClean="0"/>
                        <a:t>,</a:t>
                      </a:r>
                      <a:endParaRPr lang="pt-PT" dirty="0" smtClean="0"/>
                    </a:p>
                    <a:p>
                      <a:r>
                        <a:rPr lang="pt-PT" dirty="0" err="1" smtClean="0"/>
                        <a:t>Kind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regards</a:t>
                      </a:r>
                      <a:r>
                        <a:rPr lang="pt-PT" dirty="0" smtClean="0"/>
                        <a:t>,</a:t>
                      </a:r>
                    </a:p>
                    <a:p>
                      <a:r>
                        <a:rPr lang="pt-PT" dirty="0" err="1" smtClean="0"/>
                        <a:t>Many</a:t>
                      </a:r>
                      <a:r>
                        <a:rPr lang="pt-PT" baseline="0" dirty="0" smtClean="0"/>
                        <a:t> </a:t>
                      </a:r>
                      <a:r>
                        <a:rPr lang="pt-PT" baseline="0" dirty="0" err="1" smtClean="0"/>
                        <a:t>thanks</a:t>
                      </a:r>
                      <a:r>
                        <a:rPr lang="pt-PT" baseline="0" dirty="0" smtClean="0"/>
                        <a:t>,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Hi</a:t>
                      </a:r>
                      <a:r>
                        <a:rPr lang="pt-PT" dirty="0" smtClean="0"/>
                        <a:t> John,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t-PT" dirty="0" err="1" smtClean="0"/>
                        <a:t>All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the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best</a:t>
                      </a:r>
                      <a:r>
                        <a:rPr lang="pt-PT" dirty="0" smtClean="0"/>
                        <a:t>,</a:t>
                      </a:r>
                    </a:p>
                    <a:p>
                      <a:r>
                        <a:rPr lang="pt-PT" dirty="0" err="1" smtClean="0"/>
                        <a:t>Ciao</a:t>
                      </a:r>
                      <a:r>
                        <a:rPr lang="pt-PT" dirty="0" smtClean="0"/>
                        <a:t>,</a:t>
                      </a:r>
                    </a:p>
                    <a:p>
                      <a:r>
                        <a:rPr lang="pt-PT" dirty="0" err="1" smtClean="0"/>
                        <a:t>Cheers</a:t>
                      </a:r>
                      <a:r>
                        <a:rPr lang="pt-PT" dirty="0" smtClean="0"/>
                        <a:t>,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err="1" smtClean="0"/>
                        <a:t>Hey</a:t>
                      </a:r>
                      <a:r>
                        <a:rPr lang="pt-PT" dirty="0" smtClean="0"/>
                        <a:t> John,</a:t>
                      </a:r>
                      <a:endParaRPr lang="en-GB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17</a:t>
            </a:fld>
            <a:endParaRPr lang="fr-FR"/>
          </a:p>
        </p:txBody>
      </p:sp>
      <p:sp>
        <p:nvSpPr>
          <p:cNvPr id="4" name="Striped Right Arrow 3"/>
          <p:cNvSpPr/>
          <p:nvPr/>
        </p:nvSpPr>
        <p:spPr>
          <a:xfrm rot="5400000">
            <a:off x="537826" y="3849148"/>
            <a:ext cx="1535974" cy="360040"/>
          </a:xfrm>
          <a:prstGeom prst="striped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5536" y="155679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47564" y="2060848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More</a:t>
            </a:r>
          </a:p>
          <a:p>
            <a:pPr algn="ctr"/>
            <a:r>
              <a:rPr lang="pt-PT" b="1" dirty="0" smtClean="0"/>
              <a:t>formal &amp;</a:t>
            </a:r>
          </a:p>
          <a:p>
            <a:pPr algn="ctr"/>
            <a:r>
              <a:rPr lang="pt-PT" b="1" dirty="0" err="1"/>
              <a:t>l</a:t>
            </a:r>
            <a:r>
              <a:rPr lang="pt-PT" b="1" dirty="0" err="1" smtClean="0"/>
              <a:t>ess</a:t>
            </a:r>
            <a:r>
              <a:rPr lang="pt-PT" b="1" dirty="0" smtClean="0"/>
              <a:t> </a:t>
            </a:r>
            <a:r>
              <a:rPr lang="pt-PT" b="1" dirty="0" err="1" smtClean="0"/>
              <a:t>personal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5422" y="4797155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err="1" smtClean="0"/>
              <a:t>Less</a:t>
            </a:r>
            <a:endParaRPr lang="pt-PT" b="1" dirty="0" smtClean="0"/>
          </a:p>
          <a:p>
            <a:pPr algn="ctr"/>
            <a:r>
              <a:rPr lang="pt-PT" b="1" dirty="0"/>
              <a:t>f</a:t>
            </a:r>
            <a:r>
              <a:rPr lang="pt-PT" b="1" dirty="0" smtClean="0"/>
              <a:t>ormal &amp; more </a:t>
            </a:r>
            <a:r>
              <a:rPr lang="pt-PT" b="1" dirty="0" err="1" smtClean="0"/>
              <a:t>personal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171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>
                <a:solidFill>
                  <a:srgbClr val="C00000"/>
                </a:solidFill>
              </a:rPr>
              <a:t>Registo e escolhas </a:t>
            </a:r>
            <a:r>
              <a:rPr lang="pt-PT" sz="3600" b="1" dirty="0" smtClean="0">
                <a:solidFill>
                  <a:srgbClr val="C00000"/>
                </a:solidFill>
              </a:rPr>
              <a:t>léxico-gramaticais</a:t>
            </a:r>
            <a:endParaRPr lang="en-GB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382965"/>
              </p:ext>
            </p:extLst>
          </p:nvPr>
        </p:nvGraphicFramePr>
        <p:xfrm>
          <a:off x="457200" y="1600200"/>
          <a:ext cx="8229600" cy="33832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Quotidiano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Técnico / Especialista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potato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Solanum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tuberosum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mad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cow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disease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Bovine spongiform encephalopathy 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how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sensitive</a:t>
                      </a:r>
                      <a:r>
                        <a:rPr lang="pt-PT" sz="2400" dirty="0" smtClean="0"/>
                        <a:t> a </a:t>
                      </a:r>
                      <a:r>
                        <a:rPr lang="pt-PT" sz="2400" dirty="0" err="1" smtClean="0"/>
                        <a:t>product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or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commodity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is</a:t>
                      </a:r>
                      <a:r>
                        <a:rPr lang="pt-PT" sz="2400" baseline="0" dirty="0" smtClean="0"/>
                        <a:t> to </a:t>
                      </a:r>
                      <a:r>
                        <a:rPr lang="pt-PT" sz="2400" baseline="0" dirty="0" err="1" smtClean="0"/>
                        <a:t>changes</a:t>
                      </a:r>
                      <a:r>
                        <a:rPr lang="pt-PT" sz="2400" baseline="0" dirty="0" smtClean="0"/>
                        <a:t> in </a:t>
                      </a:r>
                      <a:r>
                        <a:rPr lang="pt-PT" sz="2400" baseline="0" dirty="0" err="1" smtClean="0"/>
                        <a:t>price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price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elasticity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thing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carburettor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586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>
                <a:solidFill>
                  <a:srgbClr val="C00000"/>
                </a:solidFill>
              </a:rPr>
              <a:t>Registo e escolhas léxico-gramaticais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19</a:t>
            </a:fld>
            <a:endParaRPr lang="fr-FR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153725"/>
              </p:ext>
            </p:extLst>
          </p:nvPr>
        </p:nvGraphicFramePr>
        <p:xfrm>
          <a:off x="1691680" y="1700808"/>
          <a:ext cx="6768752" cy="485982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768752"/>
              </a:tblGrid>
              <a:tr h="708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b="0" dirty="0" err="1" smtClean="0">
                          <a:solidFill>
                            <a:schemeClr val="accent4"/>
                          </a:solidFill>
                        </a:rPr>
                        <a:t>Many</a:t>
                      </a:r>
                      <a:r>
                        <a:rPr lang="pt-PT" sz="2400" b="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pt-PT" sz="2400" b="0" dirty="0" err="1" smtClean="0">
                          <a:solidFill>
                            <a:schemeClr val="accent4"/>
                          </a:solidFill>
                        </a:rPr>
                        <a:t>people</a:t>
                      </a:r>
                      <a:r>
                        <a:rPr lang="pt-PT" sz="2400" b="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pt-PT" sz="2400" b="0" dirty="0" err="1" smtClean="0">
                          <a:solidFill>
                            <a:schemeClr val="accent4"/>
                          </a:solidFill>
                        </a:rPr>
                        <a:t>can’t</a:t>
                      </a:r>
                      <a:r>
                        <a:rPr lang="pt-PT" sz="2400" b="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pt-PT" sz="2400" b="0" dirty="0" err="1" smtClean="0">
                          <a:solidFill>
                            <a:schemeClr val="accent4"/>
                          </a:solidFill>
                        </a:rPr>
                        <a:t>find</a:t>
                      </a:r>
                      <a:r>
                        <a:rPr lang="pt-PT" sz="2400" b="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pt-PT" sz="2400" b="0" dirty="0" err="1" smtClean="0">
                          <a:solidFill>
                            <a:schemeClr val="accent4"/>
                          </a:solidFill>
                        </a:rPr>
                        <a:t>employment</a:t>
                      </a:r>
                      <a:r>
                        <a:rPr lang="pt-PT" sz="2400" b="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pt-PT" sz="2400" b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so</a:t>
                      </a:r>
                      <a:r>
                        <a:rPr lang="pt-PT" sz="2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pt-PT" sz="2400" b="0" dirty="0" err="1" smtClean="0">
                          <a:solidFill>
                            <a:schemeClr val="accent3"/>
                          </a:solidFill>
                        </a:rPr>
                        <a:t>they</a:t>
                      </a:r>
                      <a:r>
                        <a:rPr lang="pt-PT" sz="2400" b="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r>
                        <a:rPr lang="pt-PT" sz="2400" b="0" dirty="0" err="1" smtClean="0">
                          <a:solidFill>
                            <a:schemeClr val="accent3"/>
                          </a:solidFill>
                        </a:rPr>
                        <a:t>leave</a:t>
                      </a:r>
                      <a:r>
                        <a:rPr lang="pt-PT" sz="2400" b="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r>
                        <a:rPr lang="pt-PT" sz="2400" b="0" dirty="0" err="1" smtClean="0">
                          <a:solidFill>
                            <a:schemeClr val="accent3"/>
                          </a:solidFill>
                        </a:rPr>
                        <a:t>the</a:t>
                      </a:r>
                      <a:r>
                        <a:rPr lang="pt-PT" sz="2400" b="0" dirty="0" smtClean="0">
                          <a:solidFill>
                            <a:schemeClr val="accent3"/>
                          </a:solidFill>
                        </a:rPr>
                        <a:t> rural </a:t>
                      </a:r>
                      <a:r>
                        <a:rPr lang="pt-PT" sz="2400" b="0" dirty="0" err="1" smtClean="0">
                          <a:solidFill>
                            <a:schemeClr val="accent3"/>
                          </a:solidFill>
                        </a:rPr>
                        <a:t>areas</a:t>
                      </a:r>
                      <a:r>
                        <a:rPr lang="pt-PT" sz="2400" b="0" dirty="0" smtClean="0"/>
                        <a:t>.</a:t>
                      </a:r>
                    </a:p>
                  </a:txBody>
                  <a:tcPr/>
                </a:tc>
              </a:tr>
              <a:tr h="1012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err="1" smtClean="0"/>
                        <a:t>Many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people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leave</a:t>
                      </a:r>
                      <a:r>
                        <a:rPr lang="pt-PT" sz="2400" dirty="0" smtClean="0"/>
                        <a:t> rural </a:t>
                      </a:r>
                      <a:r>
                        <a:rPr lang="pt-PT" sz="2400" dirty="0" err="1" smtClean="0"/>
                        <a:t>areas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because</a:t>
                      </a:r>
                      <a:r>
                        <a:rPr lang="pt-PT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pt-PT" sz="2400" dirty="0" err="1" smtClean="0"/>
                        <a:t>they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can’t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find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employment</a:t>
                      </a:r>
                      <a:r>
                        <a:rPr lang="pt-PT" sz="2400" dirty="0" smtClean="0"/>
                        <a:t>.</a:t>
                      </a:r>
                    </a:p>
                    <a:p>
                      <a:endParaRPr lang="en-GB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</a:tr>
              <a:tr h="7088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err="1" smtClean="0"/>
                        <a:t>Many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people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leave</a:t>
                      </a:r>
                      <a:r>
                        <a:rPr lang="pt-PT" sz="2400" dirty="0" smtClean="0"/>
                        <a:t> rural </a:t>
                      </a:r>
                      <a:r>
                        <a:rPr lang="pt-PT" sz="2400" dirty="0" err="1" smtClean="0"/>
                        <a:t>areas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because</a:t>
                      </a:r>
                      <a:r>
                        <a:rPr lang="pt-PT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pt-PT" sz="24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of</a:t>
                      </a:r>
                      <a:r>
                        <a:rPr lang="pt-PT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pt-PT" sz="2400" dirty="0" err="1" smtClean="0">
                          <a:solidFill>
                            <a:schemeClr val="accent4"/>
                          </a:solidFill>
                        </a:rPr>
                        <a:t>unemployment</a:t>
                      </a:r>
                      <a:r>
                        <a:rPr lang="pt-PT" sz="2400" dirty="0" smtClean="0"/>
                        <a:t>.</a:t>
                      </a:r>
                    </a:p>
                  </a:txBody>
                  <a:tcPr/>
                </a:tc>
              </a:tr>
              <a:tr h="1012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err="1" smtClean="0"/>
                        <a:t>Unemployment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causes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smtClean="0">
                          <a:solidFill>
                            <a:schemeClr val="accent3"/>
                          </a:solidFill>
                        </a:rPr>
                        <a:t>a </a:t>
                      </a:r>
                      <a:r>
                        <a:rPr lang="pt-PT" sz="2400" dirty="0" err="1" smtClean="0">
                          <a:solidFill>
                            <a:schemeClr val="accent3"/>
                          </a:solidFill>
                        </a:rPr>
                        <a:t>large</a:t>
                      </a:r>
                      <a:r>
                        <a:rPr lang="pt-PT" sz="240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r>
                        <a:rPr lang="pt-PT" sz="2400" dirty="0" err="1" smtClean="0">
                          <a:solidFill>
                            <a:schemeClr val="accent3"/>
                          </a:solidFill>
                        </a:rPr>
                        <a:t>population</a:t>
                      </a:r>
                      <a:r>
                        <a:rPr lang="pt-PT" sz="240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r>
                        <a:rPr lang="pt-PT" sz="2400" dirty="0" err="1" smtClean="0">
                          <a:solidFill>
                            <a:schemeClr val="accent3"/>
                          </a:solidFill>
                        </a:rPr>
                        <a:t>movement</a:t>
                      </a:r>
                      <a:r>
                        <a:rPr lang="pt-PT" sz="2400" dirty="0" smtClean="0">
                          <a:solidFill>
                            <a:schemeClr val="accent3"/>
                          </a:solidFill>
                        </a:rPr>
                        <a:t> </a:t>
                      </a:r>
                      <a:r>
                        <a:rPr lang="pt-PT" sz="2400" dirty="0" err="1" smtClean="0">
                          <a:solidFill>
                            <a:schemeClr val="accent3"/>
                          </a:solidFill>
                        </a:rPr>
                        <a:t>from</a:t>
                      </a:r>
                      <a:r>
                        <a:rPr lang="pt-PT" sz="2400" dirty="0" smtClean="0">
                          <a:solidFill>
                            <a:schemeClr val="accent3"/>
                          </a:solidFill>
                        </a:rPr>
                        <a:t> rural </a:t>
                      </a:r>
                      <a:r>
                        <a:rPr lang="pt-PT" sz="2400" dirty="0" err="1" smtClean="0">
                          <a:solidFill>
                            <a:schemeClr val="accent3"/>
                          </a:solidFill>
                        </a:rPr>
                        <a:t>areas</a:t>
                      </a:r>
                      <a:r>
                        <a:rPr lang="pt-PT" sz="2400" dirty="0" smtClean="0"/>
                        <a:t>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</a:tr>
              <a:tr h="1012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err="1" smtClean="0"/>
                        <a:t>One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reason</a:t>
                      </a:r>
                      <a:r>
                        <a:rPr lang="pt-PT" sz="2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pt-PT" sz="2400" dirty="0" smtClean="0"/>
                        <a:t>for </a:t>
                      </a:r>
                      <a:r>
                        <a:rPr lang="pt-PT" sz="2400" dirty="0" err="1" smtClean="0"/>
                        <a:t>population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movement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from</a:t>
                      </a:r>
                      <a:r>
                        <a:rPr lang="pt-PT" sz="2400" dirty="0" smtClean="0"/>
                        <a:t> rural </a:t>
                      </a:r>
                      <a:r>
                        <a:rPr lang="pt-PT" sz="2400" dirty="0" err="1" smtClean="0"/>
                        <a:t>areas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is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unemployment</a:t>
                      </a:r>
                      <a:r>
                        <a:rPr lang="pt-PT" sz="2400" dirty="0" smtClean="0"/>
                        <a:t>.</a:t>
                      </a:r>
                      <a:endParaRPr lang="en-GB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triped Right Arrow 5"/>
          <p:cNvSpPr/>
          <p:nvPr/>
        </p:nvSpPr>
        <p:spPr>
          <a:xfrm rot="5400000">
            <a:off x="-166470" y="3787299"/>
            <a:ext cx="2520280" cy="360040"/>
          </a:xfrm>
          <a:prstGeom prst="strip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23528" y="1916832"/>
            <a:ext cx="1297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Concreto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60639" y="5877272"/>
            <a:ext cx="106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 smtClean="0"/>
              <a:t>Abstrato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89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772816"/>
            <a:ext cx="8208912" cy="46085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PT" sz="2400" dirty="0">
                <a:latin typeface="+mn-lt"/>
              </a:rPr>
              <a:t>320 – 380 milhões de falantes de inglês nativos</a:t>
            </a:r>
          </a:p>
          <a:p>
            <a:r>
              <a:rPr lang="pt-PT" sz="2400" dirty="0">
                <a:latin typeface="+mn-lt"/>
              </a:rPr>
              <a:t>500 – 1000 milhões de falantes de inglês não-nativos</a:t>
            </a:r>
          </a:p>
          <a:p>
            <a:r>
              <a:rPr lang="pt-PT" sz="2400" dirty="0">
                <a:latin typeface="+mn-lt"/>
              </a:rPr>
              <a:t>No trabalho</a:t>
            </a:r>
          </a:p>
          <a:p>
            <a:pPr lvl="1"/>
            <a:r>
              <a:rPr lang="pt-PT" sz="2400" dirty="0"/>
              <a:t>contactar com empresas no estrangeiro</a:t>
            </a:r>
          </a:p>
          <a:p>
            <a:pPr lvl="1"/>
            <a:r>
              <a:rPr lang="pt-PT" sz="2400" dirty="0"/>
              <a:t>cumprir funções no dia a dia numa empresa multinacional em Portugal</a:t>
            </a:r>
          </a:p>
          <a:p>
            <a:r>
              <a:rPr lang="pt-PT" sz="2400" dirty="0">
                <a:latin typeface="+mn-lt"/>
              </a:rPr>
              <a:t>No estudo</a:t>
            </a:r>
          </a:p>
          <a:p>
            <a:pPr lvl="1"/>
            <a:r>
              <a:rPr lang="pt-PT" sz="2400" dirty="0"/>
              <a:t>ler a bibliografia</a:t>
            </a:r>
          </a:p>
          <a:p>
            <a:pPr lvl="1"/>
            <a:r>
              <a:rPr lang="pt-PT" sz="2400" dirty="0"/>
              <a:t>escrever uma tese</a:t>
            </a:r>
          </a:p>
          <a:p>
            <a:pPr lvl="1"/>
            <a:r>
              <a:rPr lang="pt-PT" sz="2400" dirty="0"/>
              <a:t>participar em conferências/seminários</a:t>
            </a:r>
          </a:p>
          <a:p>
            <a:pPr lvl="1"/>
            <a:r>
              <a:rPr lang="pt-PT" sz="2400" dirty="0"/>
              <a:t>participar no programa </a:t>
            </a:r>
            <a:r>
              <a:rPr lang="pt-PT" sz="2400" i="1" dirty="0" smtClean="0"/>
              <a:t>Erasmus</a:t>
            </a:r>
            <a:endParaRPr lang="pt-PT" sz="2400" i="1" dirty="0"/>
          </a:p>
        </p:txBody>
      </p:sp>
      <p:sp>
        <p:nvSpPr>
          <p:cNvPr id="2" name="Rectangle 1"/>
          <p:cNvSpPr/>
          <p:nvPr/>
        </p:nvSpPr>
        <p:spPr>
          <a:xfrm>
            <a:off x="107504" y="260648"/>
            <a:ext cx="71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dirty="0" smtClean="0">
                <a:solidFill>
                  <a:schemeClr val="bg1"/>
                </a:solidFill>
              </a:rPr>
              <a:t>Oportunidades para comunicar em inglês</a:t>
            </a:r>
            <a:endParaRPr lang="pt-P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22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>
                <a:solidFill>
                  <a:srgbClr val="C00000"/>
                </a:solidFill>
              </a:rPr>
              <a:t>Registo e escolhas </a:t>
            </a:r>
            <a:r>
              <a:rPr lang="pt-PT" sz="3600" b="1" dirty="0" smtClean="0">
                <a:solidFill>
                  <a:srgbClr val="C00000"/>
                </a:solidFill>
              </a:rPr>
              <a:t>léxico-gramaticais</a:t>
            </a:r>
            <a:endParaRPr lang="en-GB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892439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+ </a:t>
                      </a:r>
                      <a:r>
                        <a:rPr lang="pt-PT" sz="2400" dirty="0" err="1" smtClean="0"/>
                        <a:t>concrete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+ </a:t>
                      </a:r>
                      <a:r>
                        <a:rPr lang="pt-PT" sz="2400" dirty="0" err="1" smtClean="0"/>
                        <a:t>abstract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Husbands</a:t>
                      </a:r>
                      <a:r>
                        <a:rPr lang="pt-PT" sz="2400" baseline="0" dirty="0" smtClean="0"/>
                        <a:t> hit </a:t>
                      </a:r>
                      <a:r>
                        <a:rPr lang="pt-PT" sz="2400" baseline="0" dirty="0" err="1" smtClean="0"/>
                        <a:t>their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wives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at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home</a:t>
                      </a:r>
                      <a:r>
                        <a:rPr lang="pt-PT" sz="2400" baseline="0" dirty="0" smtClean="0"/>
                        <a:t>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domestic violence towards women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err="1" smtClean="0"/>
                        <a:t>The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government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raised</a:t>
                      </a:r>
                      <a:r>
                        <a:rPr lang="pt-PT" sz="2400" baseline="0" dirty="0" smtClean="0"/>
                        <a:t> taxes </a:t>
                      </a:r>
                      <a:r>
                        <a:rPr lang="pt-PT" sz="2400" baseline="0" dirty="0" err="1" smtClean="0"/>
                        <a:t>on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cigarettes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last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June</a:t>
                      </a:r>
                      <a:r>
                        <a:rPr lang="pt-PT" sz="2400" baseline="0" dirty="0" smtClean="0"/>
                        <a:t>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GB" sz="2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tax rise on cigarettes </a:t>
                      </a:r>
                      <a:r>
                        <a:rPr lang="en-GB" sz="2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June 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+ material </a:t>
                      </a:r>
                      <a:r>
                        <a:rPr lang="pt-PT" sz="2400" dirty="0" err="1" smtClean="0"/>
                        <a:t>process</a:t>
                      </a:r>
                      <a:r>
                        <a:rPr lang="pt-PT" sz="2400" dirty="0" smtClean="0"/>
                        <a:t> (</a:t>
                      </a:r>
                      <a:r>
                        <a:rPr lang="pt-PT" sz="2400" dirty="0" err="1" smtClean="0"/>
                        <a:t>action</a:t>
                      </a:r>
                      <a:r>
                        <a:rPr lang="pt-PT" sz="2400" dirty="0" smtClean="0"/>
                        <a:t>) </a:t>
                      </a:r>
                      <a:r>
                        <a:rPr lang="pt-PT" sz="2400" dirty="0" err="1" smtClean="0"/>
                        <a:t>verbs</a:t>
                      </a:r>
                      <a:r>
                        <a:rPr lang="pt-PT" sz="2400" dirty="0" smtClean="0"/>
                        <a:t>: e.g. </a:t>
                      </a:r>
                      <a:r>
                        <a:rPr lang="pt-PT" sz="2400" dirty="0" err="1" smtClean="0"/>
                        <a:t>implement</a:t>
                      </a:r>
                      <a:r>
                        <a:rPr lang="pt-PT" sz="2400" dirty="0" smtClean="0"/>
                        <a:t>,</a:t>
                      </a:r>
                      <a:r>
                        <a:rPr lang="pt-PT" sz="2400" baseline="0" dirty="0" smtClean="0"/>
                        <a:t> manufacture, </a:t>
                      </a:r>
                      <a:r>
                        <a:rPr lang="pt-PT" sz="2400" baseline="0" dirty="0" err="1" smtClean="0"/>
                        <a:t>produce</a:t>
                      </a:r>
                      <a:r>
                        <a:rPr lang="pt-PT" sz="2400" baseline="0" dirty="0" smtClean="0"/>
                        <a:t>, </a:t>
                      </a:r>
                      <a:r>
                        <a:rPr lang="pt-PT" sz="2400" baseline="0" dirty="0" err="1" smtClean="0"/>
                        <a:t>find</a:t>
                      </a:r>
                      <a:r>
                        <a:rPr lang="pt-PT" sz="2400" baseline="0" dirty="0" smtClean="0"/>
                        <a:t>, </a:t>
                      </a:r>
                      <a:r>
                        <a:rPr lang="pt-PT" sz="2400" baseline="0" dirty="0" err="1" smtClean="0"/>
                        <a:t>write</a:t>
                      </a:r>
                      <a:r>
                        <a:rPr lang="pt-PT" sz="2400" baseline="0" dirty="0" smtClean="0"/>
                        <a:t>, etc.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+ </a:t>
                      </a:r>
                      <a:r>
                        <a:rPr lang="pt-PT" sz="2400" dirty="0" err="1" smtClean="0"/>
                        <a:t>relational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process</a:t>
                      </a:r>
                      <a:r>
                        <a:rPr lang="pt-PT" sz="2400" dirty="0" smtClean="0"/>
                        <a:t> </a:t>
                      </a:r>
                      <a:r>
                        <a:rPr lang="pt-PT" sz="2400" dirty="0" err="1" smtClean="0"/>
                        <a:t>verbs</a:t>
                      </a:r>
                      <a:r>
                        <a:rPr lang="pt-PT" sz="2400" dirty="0" smtClean="0"/>
                        <a:t>:</a:t>
                      </a:r>
                    </a:p>
                    <a:p>
                      <a:r>
                        <a:rPr lang="pt-PT" sz="2400" dirty="0" smtClean="0"/>
                        <a:t>e.g. </a:t>
                      </a:r>
                      <a:r>
                        <a:rPr lang="pt-PT" sz="2400" dirty="0" err="1" smtClean="0"/>
                        <a:t>be</a:t>
                      </a:r>
                      <a:r>
                        <a:rPr lang="pt-PT" sz="2400" dirty="0" smtClean="0"/>
                        <a:t>, </a:t>
                      </a:r>
                      <a:r>
                        <a:rPr lang="pt-PT" sz="2400" dirty="0" err="1" smtClean="0"/>
                        <a:t>suggest</a:t>
                      </a:r>
                      <a:r>
                        <a:rPr lang="pt-PT" sz="2400" dirty="0" smtClean="0"/>
                        <a:t>, prove, </a:t>
                      </a:r>
                      <a:r>
                        <a:rPr lang="pt-PT" sz="2400" dirty="0" err="1" smtClean="0"/>
                        <a:t>imply</a:t>
                      </a:r>
                      <a:r>
                        <a:rPr lang="pt-PT" sz="2400" dirty="0" smtClean="0"/>
                        <a:t>,</a:t>
                      </a:r>
                      <a:r>
                        <a:rPr lang="pt-PT" sz="2400" baseline="0" dirty="0" smtClean="0"/>
                        <a:t> show, lead to, </a:t>
                      </a:r>
                      <a:r>
                        <a:rPr lang="pt-PT" sz="2400" baseline="0" dirty="0" err="1" smtClean="0"/>
                        <a:t>arise</a:t>
                      </a:r>
                      <a:r>
                        <a:rPr lang="pt-PT" sz="2400" baseline="0" dirty="0" smtClean="0"/>
                        <a:t>, </a:t>
                      </a:r>
                      <a:r>
                        <a:rPr lang="pt-PT" sz="2400" baseline="0" dirty="0" smtClean="0"/>
                        <a:t>etc.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/>
                        <a:t>+</a:t>
                      </a:r>
                      <a:r>
                        <a:rPr lang="pt-PT" sz="2400" baseline="0" dirty="0" smtClean="0"/>
                        <a:t> </a:t>
                      </a:r>
                      <a:r>
                        <a:rPr lang="pt-PT" sz="2400" baseline="0" dirty="0" err="1" smtClean="0"/>
                        <a:t>nominalisations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473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>
                <a:solidFill>
                  <a:srgbClr val="C00000"/>
                </a:solidFill>
              </a:rPr>
              <a:t>Como um falante da língua portuguesa</a:t>
            </a:r>
            <a:endParaRPr lang="pt-PT" sz="3600" b="1" dirty="0">
              <a:solidFill>
                <a:srgbClr val="C0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i="1" dirty="0" smtClean="0"/>
              <a:t>False </a:t>
            </a:r>
            <a:r>
              <a:rPr lang="pt-PT" i="1" dirty="0" err="1" smtClean="0"/>
              <a:t>friends</a:t>
            </a:r>
            <a:r>
              <a:rPr lang="pt-PT" i="1" dirty="0" smtClean="0"/>
              <a:t> /</a:t>
            </a:r>
            <a:r>
              <a:rPr lang="pt-PT" i="1" dirty="0" err="1" smtClean="0"/>
              <a:t>cognates</a:t>
            </a:r>
            <a:r>
              <a:rPr lang="pt-PT" i="1" dirty="0" smtClean="0"/>
              <a:t> </a:t>
            </a:r>
            <a:r>
              <a:rPr lang="pt-PT" dirty="0" smtClean="0"/>
              <a:t>– Amigos falsos ou armadilhas</a:t>
            </a:r>
            <a:endParaRPr lang="pt-PT" i="1" dirty="0" smtClean="0"/>
          </a:p>
          <a:p>
            <a:r>
              <a:rPr lang="pt-PT" dirty="0" smtClean="0"/>
              <a:t>Diferenças estruturais</a:t>
            </a:r>
          </a:p>
          <a:p>
            <a:r>
              <a:rPr lang="pt-PT" dirty="0" smtClean="0"/>
              <a:t>Ordem dos elementos na construção da frase</a:t>
            </a:r>
          </a:p>
          <a:p>
            <a:r>
              <a:rPr lang="pt-PT" dirty="0" smtClean="0"/>
              <a:t>Ser sintético</a:t>
            </a:r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46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i="1" dirty="0" smtClean="0">
                <a:solidFill>
                  <a:srgbClr val="C00000"/>
                </a:solidFill>
              </a:rPr>
              <a:t>Amigos </a:t>
            </a:r>
            <a:r>
              <a:rPr lang="fr-FR" sz="3600" b="1" i="1" dirty="0" err="1" smtClean="0">
                <a:solidFill>
                  <a:srgbClr val="C00000"/>
                </a:solidFill>
              </a:rPr>
              <a:t>falsos</a:t>
            </a:r>
            <a:endParaRPr lang="fr-FR" sz="3600" b="1" dirty="0">
              <a:solidFill>
                <a:srgbClr val="C0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i="1" dirty="0" err="1" smtClean="0">
                <a:solidFill>
                  <a:schemeClr val="accent1"/>
                </a:solidFill>
              </a:rPr>
              <a:t>comum</a:t>
            </a:r>
            <a:endParaRPr lang="fr-FR" i="1" dirty="0" smtClean="0">
              <a:solidFill>
                <a:schemeClr val="accent1"/>
              </a:solidFill>
            </a:endParaRPr>
          </a:p>
          <a:p>
            <a:r>
              <a:rPr lang="fr-FR" dirty="0" err="1" smtClean="0"/>
              <a:t>common</a:t>
            </a:r>
            <a:r>
              <a:rPr lang="fr-FR" dirty="0" smtClean="0"/>
              <a:t>   or</a:t>
            </a:r>
          </a:p>
          <a:p>
            <a:r>
              <a:rPr lang="fr-FR" dirty="0" err="1" smtClean="0"/>
              <a:t>ordinary</a:t>
            </a:r>
            <a:r>
              <a:rPr lang="fr-FR" dirty="0" smtClean="0"/>
              <a:t>?</a:t>
            </a:r>
          </a:p>
          <a:p>
            <a:r>
              <a:rPr lang="fr-FR" i="1" dirty="0" err="1" smtClean="0">
                <a:solidFill>
                  <a:srgbClr val="0070C0"/>
                </a:solidFill>
              </a:rPr>
              <a:t>vulgar</a:t>
            </a:r>
            <a:endParaRPr lang="fr-FR" i="1" dirty="0" smtClean="0">
              <a:solidFill>
                <a:srgbClr val="0070C0"/>
              </a:solidFill>
            </a:endParaRPr>
          </a:p>
          <a:p>
            <a:r>
              <a:rPr lang="fr-FR" dirty="0" err="1" smtClean="0"/>
              <a:t>vulgar</a:t>
            </a:r>
            <a:r>
              <a:rPr lang="fr-FR" dirty="0" smtClean="0"/>
              <a:t>  or</a:t>
            </a:r>
          </a:p>
          <a:p>
            <a:r>
              <a:rPr lang="fr-FR" dirty="0" err="1" smtClean="0"/>
              <a:t>ordinary</a:t>
            </a:r>
            <a:r>
              <a:rPr lang="fr-FR" dirty="0" smtClean="0"/>
              <a:t> ?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i="1" dirty="0" err="1" smtClean="0">
                <a:solidFill>
                  <a:srgbClr val="0070C0"/>
                </a:solidFill>
              </a:rPr>
              <a:t>ordinário</a:t>
            </a:r>
            <a:endParaRPr lang="fr-FR" i="1" dirty="0" smtClean="0">
              <a:solidFill>
                <a:srgbClr val="0070C0"/>
              </a:solidFill>
            </a:endParaRPr>
          </a:p>
          <a:p>
            <a:r>
              <a:rPr lang="fr-FR" dirty="0" err="1" smtClean="0"/>
              <a:t>common</a:t>
            </a:r>
            <a:r>
              <a:rPr lang="fr-FR" dirty="0" smtClean="0"/>
              <a:t> or</a:t>
            </a:r>
          </a:p>
          <a:p>
            <a:r>
              <a:rPr lang="fr-FR" dirty="0" err="1" smtClean="0"/>
              <a:t>ordinary</a:t>
            </a:r>
            <a:r>
              <a:rPr lang="fr-FR" dirty="0" smtClean="0"/>
              <a:t> or </a:t>
            </a:r>
          </a:p>
          <a:p>
            <a:r>
              <a:rPr lang="fr-FR" dirty="0" err="1" smtClean="0"/>
              <a:t>vulgar</a:t>
            </a:r>
            <a:r>
              <a:rPr lang="fr-FR" dirty="0" smtClean="0"/>
              <a:t>?</a:t>
            </a:r>
          </a:p>
          <a:p>
            <a:r>
              <a:rPr lang="fr-FR" i="1" dirty="0" err="1" smtClean="0">
                <a:solidFill>
                  <a:schemeClr val="accent1"/>
                </a:solidFill>
              </a:rPr>
              <a:t>particular</a:t>
            </a:r>
            <a:endParaRPr lang="fr-FR" i="1" dirty="0" smtClean="0">
              <a:solidFill>
                <a:schemeClr val="accent1"/>
              </a:solidFill>
            </a:endParaRPr>
          </a:p>
          <a:p>
            <a:r>
              <a:rPr lang="fr-FR" dirty="0" err="1" smtClean="0"/>
              <a:t>particular</a:t>
            </a:r>
            <a:r>
              <a:rPr lang="fr-FR" dirty="0" smtClean="0"/>
              <a:t>  or</a:t>
            </a:r>
          </a:p>
          <a:p>
            <a:r>
              <a:rPr lang="fr-FR" dirty="0" err="1"/>
              <a:t>p</a:t>
            </a:r>
            <a:r>
              <a:rPr lang="fr-FR" dirty="0" err="1" smtClean="0"/>
              <a:t>eculiar</a:t>
            </a:r>
            <a:r>
              <a:rPr lang="fr-FR" dirty="0" smtClean="0"/>
              <a:t> or</a:t>
            </a:r>
          </a:p>
          <a:p>
            <a:r>
              <a:rPr lang="fr-FR" dirty="0" err="1" smtClean="0"/>
              <a:t>private</a:t>
            </a:r>
            <a:r>
              <a:rPr lang="fr-FR" sz="2400" dirty="0" smtClean="0"/>
              <a:t>?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30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i="1" dirty="0" smtClean="0">
                <a:solidFill>
                  <a:srgbClr val="C00000"/>
                </a:solidFill>
              </a:rPr>
              <a:t>Amigos </a:t>
            </a:r>
            <a:r>
              <a:rPr lang="fr-FR" sz="3600" b="1" i="1" dirty="0" err="1" smtClean="0">
                <a:solidFill>
                  <a:srgbClr val="C00000"/>
                </a:solidFill>
              </a:rPr>
              <a:t>falsos</a:t>
            </a:r>
            <a:endParaRPr lang="fr-FR" sz="3600" b="1" dirty="0">
              <a:solidFill>
                <a:srgbClr val="C0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fr-FR" i="1" dirty="0" err="1" smtClean="0">
                <a:solidFill>
                  <a:schemeClr val="accent1"/>
                </a:solidFill>
              </a:rPr>
              <a:t>comum</a:t>
            </a:r>
            <a:endParaRPr lang="fr-FR" i="1" dirty="0" smtClean="0">
              <a:solidFill>
                <a:schemeClr val="accent1"/>
              </a:solidFill>
            </a:endParaRPr>
          </a:p>
          <a:p>
            <a:r>
              <a:rPr lang="fr-FR" dirty="0" err="1" smtClean="0"/>
              <a:t>common</a:t>
            </a:r>
            <a:r>
              <a:rPr lang="fr-FR" dirty="0" smtClean="0"/>
              <a:t>   or</a:t>
            </a:r>
          </a:p>
          <a:p>
            <a:r>
              <a:rPr lang="fr-FR" dirty="0" err="1" smtClean="0"/>
              <a:t>ordinary</a:t>
            </a:r>
            <a:r>
              <a:rPr lang="fr-FR" dirty="0" smtClean="0"/>
              <a:t>  </a:t>
            </a:r>
          </a:p>
          <a:p>
            <a:pPr marL="0" indent="0">
              <a:buNone/>
            </a:pPr>
            <a:r>
              <a:rPr lang="fr-FR" dirty="0" smtClean="0"/>
              <a:t>DEPENDS ON THE CONTEXT</a:t>
            </a:r>
          </a:p>
          <a:p>
            <a:r>
              <a:rPr lang="fr-FR" i="1" dirty="0" err="1" smtClean="0">
                <a:solidFill>
                  <a:srgbClr val="0070C0"/>
                </a:solidFill>
              </a:rPr>
              <a:t>vulgar</a:t>
            </a:r>
            <a:endParaRPr lang="fr-FR" i="1" dirty="0" smtClean="0">
              <a:solidFill>
                <a:srgbClr val="0070C0"/>
              </a:solidFill>
            </a:endParaRPr>
          </a:p>
          <a:p>
            <a:r>
              <a:rPr lang="fr-FR" strike="sngStrike" dirty="0" err="1" smtClean="0"/>
              <a:t>vulgar</a:t>
            </a:r>
            <a:endParaRPr lang="fr-FR" strike="sngStrike" dirty="0" smtClean="0"/>
          </a:p>
          <a:p>
            <a:r>
              <a:rPr lang="fr-FR" dirty="0" err="1" smtClean="0"/>
              <a:t>ordinary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fr-FR" i="1" dirty="0" err="1" smtClean="0">
                <a:solidFill>
                  <a:srgbClr val="0070C0"/>
                </a:solidFill>
              </a:rPr>
              <a:t>ordinário</a:t>
            </a:r>
            <a:endParaRPr lang="fr-FR" i="1" dirty="0" smtClean="0">
              <a:solidFill>
                <a:srgbClr val="0070C0"/>
              </a:solidFill>
            </a:endParaRPr>
          </a:p>
          <a:p>
            <a:r>
              <a:rPr lang="fr-FR" dirty="0" err="1" smtClean="0"/>
              <a:t>common</a:t>
            </a:r>
            <a:endParaRPr lang="fr-FR" dirty="0" smtClean="0"/>
          </a:p>
          <a:p>
            <a:r>
              <a:rPr lang="fr-FR" strike="sngStrike" dirty="0" err="1" smtClean="0"/>
              <a:t>ordinary</a:t>
            </a:r>
            <a:endParaRPr lang="fr-FR" strike="sngStrike" dirty="0" smtClean="0"/>
          </a:p>
          <a:p>
            <a:r>
              <a:rPr lang="fr-FR" dirty="0" err="1" smtClean="0"/>
              <a:t>vulgar</a:t>
            </a:r>
            <a:endParaRPr lang="fr-FR" dirty="0" smtClean="0"/>
          </a:p>
          <a:p>
            <a:r>
              <a:rPr lang="fr-FR" i="1" dirty="0" err="1" smtClean="0">
                <a:solidFill>
                  <a:schemeClr val="accent1"/>
                </a:solidFill>
              </a:rPr>
              <a:t>particular</a:t>
            </a:r>
            <a:endParaRPr lang="fr-FR" i="1" dirty="0" smtClean="0">
              <a:solidFill>
                <a:schemeClr val="accent1"/>
              </a:solidFill>
            </a:endParaRPr>
          </a:p>
          <a:p>
            <a:r>
              <a:rPr lang="fr-FR" dirty="0" err="1" smtClean="0"/>
              <a:t>particular</a:t>
            </a:r>
            <a:r>
              <a:rPr lang="fr-FR" dirty="0" smtClean="0"/>
              <a:t>  or</a:t>
            </a:r>
          </a:p>
          <a:p>
            <a:r>
              <a:rPr lang="fr-FR" dirty="0" err="1"/>
              <a:t>p</a:t>
            </a:r>
            <a:r>
              <a:rPr lang="fr-FR" dirty="0" err="1" smtClean="0"/>
              <a:t>eculiar</a:t>
            </a:r>
            <a:r>
              <a:rPr lang="fr-FR" dirty="0" smtClean="0"/>
              <a:t> or</a:t>
            </a:r>
          </a:p>
          <a:p>
            <a:r>
              <a:rPr lang="fr-FR" dirty="0" err="1" smtClean="0"/>
              <a:t>private</a:t>
            </a:r>
            <a:r>
              <a:rPr lang="fr-FR" sz="2400" dirty="0" smtClean="0"/>
              <a:t>?</a:t>
            </a:r>
          </a:p>
          <a:p>
            <a:pPr marL="0" indent="0">
              <a:buNone/>
            </a:pPr>
            <a:r>
              <a:rPr lang="fr-FR" dirty="0" smtClean="0"/>
              <a:t>DEPENDS ON THE CONTEXT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10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err="1" smtClean="0">
                <a:solidFill>
                  <a:srgbClr val="C00000"/>
                </a:solidFill>
              </a:rPr>
              <a:t>Diferenças</a:t>
            </a:r>
            <a:r>
              <a:rPr lang="fr-FR" sz="3600" b="1" dirty="0" smtClean="0">
                <a:solidFill>
                  <a:srgbClr val="C00000"/>
                </a:solidFill>
              </a:rPr>
              <a:t> </a:t>
            </a:r>
            <a:r>
              <a:rPr lang="fr-FR" sz="3600" b="1" dirty="0" err="1" smtClean="0">
                <a:solidFill>
                  <a:srgbClr val="C00000"/>
                </a:solidFill>
              </a:rPr>
              <a:t>estruturais</a:t>
            </a:r>
            <a:endParaRPr lang="fr-FR" sz="3600" b="1" dirty="0">
              <a:solidFill>
                <a:srgbClr val="C00000"/>
              </a:solidFill>
            </a:endParaRP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Omissão</a:t>
            </a:r>
            <a:r>
              <a:rPr lang="fr-FR" dirty="0" smtClean="0"/>
              <a:t> do </a:t>
            </a:r>
            <a:r>
              <a:rPr lang="fr-FR" dirty="0" err="1" smtClean="0"/>
              <a:t>sujeito</a:t>
            </a:r>
            <a:endParaRPr lang="fr-FR" dirty="0" smtClean="0"/>
          </a:p>
          <a:p>
            <a:pPr marL="742950" lvl="2" indent="-342900"/>
            <a:r>
              <a:rPr lang="fr-FR" dirty="0" smtClean="0"/>
              <a:t>Is important to </a:t>
            </a:r>
            <a:r>
              <a:rPr lang="fr-FR" dirty="0" err="1" smtClean="0"/>
              <a:t>understand</a:t>
            </a:r>
            <a:r>
              <a:rPr lang="fr-FR" dirty="0" smtClean="0"/>
              <a:t> how the </a:t>
            </a:r>
            <a:r>
              <a:rPr lang="fr-FR" dirty="0" err="1" smtClean="0"/>
              <a:t>economy</a:t>
            </a:r>
            <a:r>
              <a:rPr lang="fr-FR" dirty="0" smtClean="0"/>
              <a:t> </a:t>
            </a:r>
            <a:r>
              <a:rPr lang="fr-FR" dirty="0" err="1" smtClean="0"/>
              <a:t>works</a:t>
            </a:r>
            <a:r>
              <a:rPr lang="fr-FR" dirty="0" smtClean="0"/>
              <a:t>.</a:t>
            </a:r>
          </a:p>
          <a:p>
            <a:pPr marL="742950" lvl="2" indent="-342900"/>
            <a:r>
              <a:rPr lang="fr-FR" b="1" dirty="0" smtClean="0"/>
              <a:t>?</a:t>
            </a:r>
          </a:p>
          <a:p>
            <a:pPr marL="742950" lvl="2" indent="-342900"/>
            <a:r>
              <a:rPr lang="fr-FR" dirty="0" smtClean="0"/>
              <a:t>The </a:t>
            </a:r>
            <a:r>
              <a:rPr lang="fr-FR" dirty="0" err="1" smtClean="0"/>
              <a:t>company</a:t>
            </a:r>
            <a:r>
              <a:rPr lang="fr-FR" dirty="0" smtClean="0"/>
              <a:t> shows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socially</a:t>
            </a:r>
            <a:r>
              <a:rPr lang="fr-FR" dirty="0" smtClean="0"/>
              <a:t> </a:t>
            </a:r>
            <a:r>
              <a:rPr lang="fr-FR" dirty="0" err="1" smtClean="0"/>
              <a:t>responsible</a:t>
            </a:r>
            <a:r>
              <a:rPr lang="fr-FR" dirty="0" smtClean="0"/>
              <a:t>.</a:t>
            </a:r>
          </a:p>
          <a:p>
            <a:pPr marL="742950" lvl="2" indent="-342900"/>
            <a:r>
              <a:rPr lang="fr-FR" b="1" dirty="0"/>
              <a:t>?</a:t>
            </a:r>
            <a:endParaRPr lang="fr-FR" b="1" dirty="0" smtClean="0"/>
          </a:p>
          <a:p>
            <a:r>
              <a:rPr lang="fr-FR" dirty="0" err="1" smtClean="0"/>
              <a:t>Omissão</a:t>
            </a:r>
            <a:r>
              <a:rPr lang="fr-FR" dirty="0" smtClean="0"/>
              <a:t> do </a:t>
            </a:r>
            <a:r>
              <a:rPr lang="fr-FR" dirty="0" err="1" smtClean="0"/>
              <a:t>complemento</a:t>
            </a:r>
            <a:endParaRPr lang="fr-FR" dirty="0" smtClean="0"/>
          </a:p>
          <a:p>
            <a:pPr lvl="1"/>
            <a:r>
              <a:rPr lang="fr-FR" sz="2400" dirty="0" smtClean="0"/>
              <a:t>Do </a:t>
            </a:r>
            <a:r>
              <a:rPr lang="fr-FR" sz="2400" dirty="0" err="1" smtClean="0"/>
              <a:t>you</a:t>
            </a:r>
            <a:r>
              <a:rPr lang="fr-FR" sz="2400" dirty="0" smtClean="0"/>
              <a:t> </a:t>
            </a:r>
            <a:r>
              <a:rPr lang="fr-FR" sz="2400" dirty="0" err="1" smtClean="0"/>
              <a:t>like</a:t>
            </a:r>
            <a:r>
              <a:rPr lang="fr-FR" sz="2400" dirty="0" smtClean="0"/>
              <a:t>  films?</a:t>
            </a:r>
          </a:p>
          <a:p>
            <a:pPr lvl="1"/>
            <a:r>
              <a:rPr lang="fr-FR" sz="2400" dirty="0" err="1" smtClean="0"/>
              <a:t>Yes</a:t>
            </a:r>
            <a:r>
              <a:rPr lang="fr-FR" sz="2400" dirty="0" smtClean="0"/>
              <a:t>, I </a:t>
            </a:r>
            <a:r>
              <a:rPr lang="fr-FR" sz="2400" dirty="0" err="1" smtClean="0"/>
              <a:t>like</a:t>
            </a:r>
            <a:r>
              <a:rPr lang="fr-FR" sz="2400" dirty="0" smtClean="0"/>
              <a:t>.</a:t>
            </a:r>
          </a:p>
          <a:p>
            <a:pPr lvl="1"/>
            <a:r>
              <a:rPr lang="fr-FR" sz="2400" b="1" dirty="0" smtClean="0"/>
              <a:t>?</a:t>
            </a:r>
          </a:p>
          <a:p>
            <a:pPr lvl="1"/>
            <a:endParaRPr lang="fr-FR" dirty="0" smtClean="0"/>
          </a:p>
          <a:p>
            <a:pPr lvl="1">
              <a:buFont typeface="Arial" pitchFamily="34" charset="0"/>
              <a:buChar char="•"/>
            </a:pP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27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err="1" smtClean="0">
                <a:solidFill>
                  <a:srgbClr val="C00000"/>
                </a:solidFill>
              </a:rPr>
              <a:t>Diferenças</a:t>
            </a:r>
            <a:r>
              <a:rPr lang="fr-FR" sz="3600" b="1" dirty="0" smtClean="0">
                <a:solidFill>
                  <a:srgbClr val="C00000"/>
                </a:solidFill>
              </a:rPr>
              <a:t> </a:t>
            </a:r>
            <a:r>
              <a:rPr lang="fr-FR" sz="3600" b="1" dirty="0" err="1" smtClean="0">
                <a:solidFill>
                  <a:srgbClr val="C00000"/>
                </a:solidFill>
              </a:rPr>
              <a:t>estruturais</a:t>
            </a:r>
            <a:endParaRPr lang="fr-FR" sz="3600" b="1" dirty="0">
              <a:solidFill>
                <a:srgbClr val="C00000"/>
              </a:solidFill>
            </a:endParaRP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Omissão</a:t>
            </a:r>
            <a:r>
              <a:rPr lang="fr-FR" dirty="0" smtClean="0"/>
              <a:t> do </a:t>
            </a:r>
            <a:r>
              <a:rPr lang="fr-FR" dirty="0" err="1" smtClean="0"/>
              <a:t>sujeito</a:t>
            </a:r>
            <a:endParaRPr lang="fr-FR" dirty="0" smtClean="0"/>
          </a:p>
          <a:p>
            <a:pPr marL="742950" lvl="2" indent="-342900"/>
            <a:r>
              <a:rPr lang="fr-FR" dirty="0" smtClean="0"/>
              <a:t>Is important to </a:t>
            </a:r>
            <a:r>
              <a:rPr lang="fr-FR" dirty="0" err="1" smtClean="0"/>
              <a:t>understand</a:t>
            </a:r>
            <a:r>
              <a:rPr lang="fr-FR" dirty="0" smtClean="0"/>
              <a:t> how the </a:t>
            </a:r>
            <a:r>
              <a:rPr lang="fr-FR" dirty="0" err="1" smtClean="0"/>
              <a:t>economy</a:t>
            </a:r>
            <a:r>
              <a:rPr lang="fr-FR" dirty="0" smtClean="0"/>
              <a:t> </a:t>
            </a:r>
            <a:r>
              <a:rPr lang="fr-FR" dirty="0" err="1" smtClean="0"/>
              <a:t>works</a:t>
            </a:r>
            <a:r>
              <a:rPr lang="fr-FR" dirty="0" smtClean="0"/>
              <a:t>.</a:t>
            </a:r>
          </a:p>
          <a:p>
            <a:pPr marL="742950" lvl="2" indent="-342900"/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important to </a:t>
            </a:r>
            <a:r>
              <a:rPr lang="fr-FR" dirty="0" err="1" smtClean="0"/>
              <a:t>understand</a:t>
            </a:r>
            <a:r>
              <a:rPr lang="fr-FR" dirty="0" smtClean="0"/>
              <a:t> how the </a:t>
            </a:r>
            <a:r>
              <a:rPr lang="fr-FR" dirty="0" err="1" smtClean="0"/>
              <a:t>economy</a:t>
            </a:r>
            <a:r>
              <a:rPr lang="fr-FR" dirty="0" smtClean="0"/>
              <a:t> </a:t>
            </a:r>
            <a:r>
              <a:rPr lang="fr-FR" dirty="0" err="1" smtClean="0"/>
              <a:t>works</a:t>
            </a:r>
            <a:r>
              <a:rPr lang="fr-FR" dirty="0" smtClean="0"/>
              <a:t>.</a:t>
            </a:r>
          </a:p>
          <a:p>
            <a:pPr marL="742950" lvl="2" indent="-342900"/>
            <a:r>
              <a:rPr lang="fr-FR" dirty="0" smtClean="0"/>
              <a:t>The </a:t>
            </a:r>
            <a:r>
              <a:rPr lang="fr-FR" dirty="0" err="1" smtClean="0"/>
              <a:t>company</a:t>
            </a:r>
            <a:r>
              <a:rPr lang="fr-FR" dirty="0" smtClean="0"/>
              <a:t> shows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socially</a:t>
            </a:r>
            <a:r>
              <a:rPr lang="fr-FR" dirty="0" smtClean="0"/>
              <a:t> </a:t>
            </a:r>
            <a:r>
              <a:rPr lang="fr-FR" dirty="0" err="1" smtClean="0"/>
              <a:t>responsible</a:t>
            </a:r>
            <a:r>
              <a:rPr lang="fr-FR" dirty="0" smtClean="0"/>
              <a:t>.</a:t>
            </a:r>
          </a:p>
          <a:p>
            <a:pPr marL="742950" lvl="2" indent="-342900"/>
            <a:r>
              <a:rPr lang="fr-FR" dirty="0" smtClean="0"/>
              <a:t>The </a:t>
            </a:r>
            <a:r>
              <a:rPr lang="fr-FR" dirty="0" err="1" smtClean="0"/>
              <a:t>company</a:t>
            </a:r>
            <a:r>
              <a:rPr lang="fr-FR" dirty="0" smtClean="0"/>
              <a:t> shows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socially</a:t>
            </a:r>
            <a:r>
              <a:rPr lang="fr-FR" dirty="0" smtClean="0"/>
              <a:t> </a:t>
            </a:r>
            <a:r>
              <a:rPr lang="fr-FR" dirty="0" err="1" smtClean="0"/>
              <a:t>responsible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Omissão</a:t>
            </a:r>
            <a:r>
              <a:rPr lang="fr-FR" dirty="0" smtClean="0"/>
              <a:t> do </a:t>
            </a:r>
            <a:r>
              <a:rPr lang="fr-FR" dirty="0" err="1" smtClean="0"/>
              <a:t>complemento</a:t>
            </a:r>
            <a:endParaRPr lang="fr-FR" dirty="0" smtClean="0"/>
          </a:p>
          <a:p>
            <a:pPr lvl="1"/>
            <a:r>
              <a:rPr lang="fr-FR" sz="2400" dirty="0" smtClean="0"/>
              <a:t>Do </a:t>
            </a:r>
            <a:r>
              <a:rPr lang="fr-FR" sz="2400" dirty="0" err="1" smtClean="0"/>
              <a:t>you</a:t>
            </a:r>
            <a:r>
              <a:rPr lang="fr-FR" sz="2400" dirty="0" smtClean="0"/>
              <a:t> </a:t>
            </a:r>
            <a:r>
              <a:rPr lang="fr-FR" sz="2400" dirty="0" err="1" smtClean="0"/>
              <a:t>like</a:t>
            </a:r>
            <a:r>
              <a:rPr lang="fr-FR" sz="2400" dirty="0" smtClean="0"/>
              <a:t>  films?</a:t>
            </a:r>
          </a:p>
          <a:p>
            <a:pPr lvl="1"/>
            <a:r>
              <a:rPr lang="fr-FR" sz="2400" dirty="0" err="1" smtClean="0"/>
              <a:t>Yes</a:t>
            </a:r>
            <a:r>
              <a:rPr lang="fr-FR" sz="2400" dirty="0" smtClean="0"/>
              <a:t>, I </a:t>
            </a:r>
            <a:r>
              <a:rPr lang="fr-FR" sz="2400" dirty="0" err="1" smtClean="0"/>
              <a:t>like</a:t>
            </a:r>
            <a:r>
              <a:rPr lang="fr-FR" sz="2400" dirty="0" smtClean="0"/>
              <a:t>.</a:t>
            </a:r>
          </a:p>
          <a:p>
            <a:pPr lvl="1"/>
            <a:r>
              <a:rPr lang="fr-FR" sz="2400" dirty="0" err="1" smtClean="0"/>
              <a:t>Yes</a:t>
            </a:r>
            <a:r>
              <a:rPr lang="fr-FR" sz="2400" dirty="0" smtClean="0"/>
              <a:t>, I </a:t>
            </a:r>
            <a:r>
              <a:rPr lang="fr-FR" sz="2400" dirty="0" err="1" smtClean="0"/>
              <a:t>like</a:t>
            </a:r>
            <a:r>
              <a:rPr lang="fr-FR" sz="2400" dirty="0" smtClean="0"/>
              <a:t> </a:t>
            </a:r>
            <a:r>
              <a:rPr lang="fr-FR" sz="2400" dirty="0" err="1" smtClean="0"/>
              <a:t>them</a:t>
            </a:r>
            <a:r>
              <a:rPr lang="fr-FR" sz="2400" dirty="0" smtClean="0"/>
              <a:t>.</a:t>
            </a:r>
          </a:p>
          <a:p>
            <a:pPr lvl="1"/>
            <a:endParaRPr lang="fr-FR" dirty="0" smtClean="0"/>
          </a:p>
          <a:p>
            <a:pPr lvl="1">
              <a:buFont typeface="Arial" pitchFamily="34" charset="0"/>
              <a:buChar char="•"/>
            </a:pP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25</a:t>
            </a:fld>
            <a:endParaRPr lang="fr-FR"/>
          </a:p>
        </p:txBody>
      </p:sp>
      <p:sp>
        <p:nvSpPr>
          <p:cNvPr id="3" name="Oval 2"/>
          <p:cNvSpPr/>
          <p:nvPr/>
        </p:nvSpPr>
        <p:spPr>
          <a:xfrm>
            <a:off x="1187624" y="2636912"/>
            <a:ext cx="57606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3851920" y="3429000"/>
            <a:ext cx="108012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411760" y="5373216"/>
            <a:ext cx="86409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04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>
            <a:normAutofit/>
          </a:bodyPr>
          <a:lstStyle/>
          <a:p>
            <a:r>
              <a:rPr lang="pt-PT" sz="3200" b="1" dirty="0" smtClean="0">
                <a:solidFill>
                  <a:srgbClr val="C00000"/>
                </a:solidFill>
              </a:rPr>
              <a:t>Ordem dos elementos na construção da frase</a:t>
            </a:r>
            <a:endParaRPr lang="pt-PT" sz="3200" b="1" dirty="0">
              <a:solidFill>
                <a:srgbClr val="C0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836712"/>
            <a:ext cx="8640960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sz="2400" b="1" dirty="0" smtClean="0"/>
              <a:t>Não separar o verbo do sujeito</a:t>
            </a:r>
          </a:p>
          <a:p>
            <a:r>
              <a:rPr lang="pt-PT" sz="2400" b="1" dirty="0" err="1" smtClean="0"/>
              <a:t>The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oil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industry</a:t>
            </a:r>
            <a:r>
              <a:rPr lang="pt-PT" sz="2400" b="1" dirty="0" smtClean="0"/>
              <a:t> </a:t>
            </a:r>
            <a:r>
              <a:rPr lang="pt-PT" sz="2400" dirty="0" err="1" smtClean="0"/>
              <a:t>over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years</a:t>
            </a:r>
            <a:r>
              <a:rPr lang="pt-PT" sz="2400" dirty="0" smtClean="0"/>
              <a:t> </a:t>
            </a:r>
            <a:r>
              <a:rPr lang="pt-PT" sz="2400" b="1" dirty="0" err="1" smtClean="0"/>
              <a:t>has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suffered</a:t>
            </a:r>
            <a:r>
              <a:rPr lang="pt-PT" sz="2400" b="1" dirty="0" smtClean="0"/>
              <a:t> </a:t>
            </a:r>
            <a:r>
              <a:rPr lang="pt-PT" sz="2400" dirty="0" err="1" smtClean="0"/>
              <a:t>from</a:t>
            </a:r>
            <a:r>
              <a:rPr lang="pt-PT" sz="2400" dirty="0" smtClean="0"/>
              <a:t> </a:t>
            </a:r>
            <a:r>
              <a:rPr lang="pt-PT" sz="2400" dirty="0" err="1" smtClean="0"/>
              <a:t>constant</a:t>
            </a:r>
            <a:r>
              <a:rPr lang="pt-PT" sz="2400" dirty="0" smtClean="0"/>
              <a:t> </a:t>
            </a:r>
            <a:r>
              <a:rPr lang="pt-PT" sz="2400" dirty="0" err="1" smtClean="0"/>
              <a:t>conflicts</a:t>
            </a:r>
            <a:r>
              <a:rPr lang="pt-PT" sz="2400" dirty="0" smtClean="0"/>
              <a:t>.</a:t>
            </a:r>
          </a:p>
          <a:p>
            <a:r>
              <a:rPr lang="pt-PT" sz="2400" dirty="0" err="1" smtClean="0"/>
              <a:t>Over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years</a:t>
            </a:r>
            <a:r>
              <a:rPr lang="pt-PT" sz="2400" dirty="0" smtClean="0"/>
              <a:t> </a:t>
            </a:r>
            <a:r>
              <a:rPr lang="pt-PT" sz="2400" b="1" dirty="0" err="1" smtClean="0"/>
              <a:t>the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oil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industry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has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suffered</a:t>
            </a:r>
            <a:r>
              <a:rPr lang="pt-PT" sz="2400" b="1" dirty="0" smtClean="0"/>
              <a:t> </a:t>
            </a:r>
            <a:r>
              <a:rPr lang="pt-PT" sz="2400" dirty="0" err="1" smtClean="0"/>
              <a:t>from</a:t>
            </a:r>
            <a:r>
              <a:rPr lang="pt-PT" sz="2400" dirty="0" smtClean="0"/>
              <a:t> </a:t>
            </a:r>
            <a:r>
              <a:rPr lang="pt-PT" sz="2400" dirty="0" err="1" smtClean="0"/>
              <a:t>constant</a:t>
            </a:r>
            <a:r>
              <a:rPr lang="pt-PT" sz="2400" dirty="0" smtClean="0"/>
              <a:t> </a:t>
            </a:r>
            <a:r>
              <a:rPr lang="pt-PT" sz="2400" dirty="0" err="1" smtClean="0"/>
              <a:t>conflicts</a:t>
            </a:r>
            <a:r>
              <a:rPr lang="pt-PT" sz="2400" dirty="0" smtClean="0"/>
              <a:t>.</a:t>
            </a:r>
          </a:p>
          <a:p>
            <a:pPr marL="0" indent="0">
              <a:buNone/>
            </a:pPr>
            <a:endParaRPr lang="pt-PT" sz="2400" dirty="0" smtClean="0"/>
          </a:p>
          <a:p>
            <a:r>
              <a:rPr lang="pt-PT" sz="2400" dirty="0" err="1" smtClean="0"/>
              <a:t>Any</a:t>
            </a:r>
            <a:r>
              <a:rPr lang="pt-PT" sz="2400" dirty="0" smtClean="0"/>
              <a:t> </a:t>
            </a:r>
            <a:r>
              <a:rPr lang="pt-PT" sz="2400" dirty="0" err="1" smtClean="0"/>
              <a:t>change</a:t>
            </a:r>
            <a:r>
              <a:rPr lang="pt-PT" sz="2400" dirty="0" smtClean="0"/>
              <a:t> in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supply</a:t>
            </a:r>
            <a:r>
              <a:rPr lang="pt-PT" sz="2400" dirty="0" smtClean="0"/>
              <a:t> </a:t>
            </a:r>
            <a:r>
              <a:rPr lang="pt-PT" sz="2400" dirty="0" err="1" smtClean="0"/>
              <a:t>and</a:t>
            </a:r>
            <a:r>
              <a:rPr lang="pt-PT" sz="2400" dirty="0" smtClean="0"/>
              <a:t> </a:t>
            </a:r>
            <a:r>
              <a:rPr lang="pt-PT" sz="2400" dirty="0" err="1" smtClean="0"/>
              <a:t>demand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economy</a:t>
            </a:r>
            <a:r>
              <a:rPr lang="pt-PT" sz="2400" dirty="0" smtClean="0"/>
              <a:t>, </a:t>
            </a:r>
            <a:r>
              <a:rPr lang="pt-PT" sz="2400" dirty="0" err="1" smtClean="0"/>
              <a:t>affected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oil</a:t>
            </a:r>
            <a:r>
              <a:rPr lang="pt-PT" sz="2400" dirty="0" smtClean="0"/>
              <a:t> </a:t>
            </a:r>
            <a:r>
              <a:rPr lang="pt-PT" sz="2400" dirty="0" err="1" smtClean="0"/>
              <a:t>price</a:t>
            </a:r>
            <a:r>
              <a:rPr lang="pt-PT" sz="2400" dirty="0" smtClean="0"/>
              <a:t> in </a:t>
            </a:r>
            <a:r>
              <a:rPr lang="pt-PT" sz="2400" dirty="0" err="1" smtClean="0"/>
              <a:t>different</a:t>
            </a:r>
            <a:r>
              <a:rPr lang="pt-PT" sz="2400" dirty="0" smtClean="0"/>
              <a:t> </a:t>
            </a:r>
            <a:r>
              <a:rPr lang="pt-PT" sz="2400" dirty="0" err="1" smtClean="0"/>
              <a:t>ways</a:t>
            </a:r>
            <a:r>
              <a:rPr lang="pt-PT" sz="2400" dirty="0" smtClean="0"/>
              <a:t>.</a:t>
            </a:r>
          </a:p>
          <a:p>
            <a:r>
              <a:rPr lang="pt-PT" sz="2400" dirty="0" err="1" smtClean="0"/>
              <a:t>Any</a:t>
            </a:r>
            <a:r>
              <a:rPr lang="pt-PT" sz="2400" dirty="0" smtClean="0"/>
              <a:t> </a:t>
            </a:r>
            <a:r>
              <a:rPr lang="pt-PT" sz="2400" dirty="0" err="1" smtClean="0"/>
              <a:t>change</a:t>
            </a:r>
            <a:r>
              <a:rPr lang="pt-PT" sz="2400" dirty="0" smtClean="0"/>
              <a:t> in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supply</a:t>
            </a:r>
            <a:r>
              <a:rPr lang="pt-PT" sz="2400" dirty="0" smtClean="0"/>
              <a:t> </a:t>
            </a:r>
            <a:r>
              <a:rPr lang="pt-PT" sz="2400" dirty="0" err="1" smtClean="0"/>
              <a:t>and</a:t>
            </a:r>
            <a:r>
              <a:rPr lang="pt-PT" sz="2400" dirty="0" smtClean="0"/>
              <a:t> </a:t>
            </a:r>
            <a:r>
              <a:rPr lang="pt-PT" sz="2400" dirty="0" err="1" smtClean="0"/>
              <a:t>demand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economy</a:t>
            </a:r>
            <a:r>
              <a:rPr lang="pt-PT" sz="2400" dirty="0" smtClean="0"/>
              <a:t> </a:t>
            </a:r>
            <a:r>
              <a:rPr lang="pt-PT" sz="2400" dirty="0" err="1" smtClean="0"/>
              <a:t>affected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oil</a:t>
            </a:r>
            <a:r>
              <a:rPr lang="pt-PT" sz="2400" dirty="0" smtClean="0"/>
              <a:t> </a:t>
            </a:r>
            <a:r>
              <a:rPr lang="pt-PT" sz="2400" dirty="0" err="1" smtClean="0"/>
              <a:t>price</a:t>
            </a:r>
            <a:r>
              <a:rPr lang="pt-PT" sz="2400" dirty="0" smtClean="0"/>
              <a:t> in </a:t>
            </a:r>
            <a:r>
              <a:rPr lang="pt-PT" sz="2400" dirty="0" err="1" smtClean="0"/>
              <a:t>different</a:t>
            </a:r>
            <a:r>
              <a:rPr lang="pt-PT" sz="2400" dirty="0" smtClean="0"/>
              <a:t> </a:t>
            </a:r>
            <a:r>
              <a:rPr lang="pt-PT" sz="2400" dirty="0" err="1" smtClean="0"/>
              <a:t>ways</a:t>
            </a:r>
            <a:r>
              <a:rPr lang="pt-PT" sz="2400" dirty="0" smtClean="0"/>
              <a:t>.</a:t>
            </a:r>
          </a:p>
          <a:p>
            <a:pPr marL="0" indent="0">
              <a:buNone/>
            </a:pPr>
            <a:endParaRPr lang="pt-PT" sz="2400" dirty="0" smtClean="0"/>
          </a:p>
          <a:p>
            <a:pPr marL="0" indent="0">
              <a:buNone/>
            </a:pPr>
            <a:r>
              <a:rPr lang="pt-PT" sz="2400" b="1" dirty="0" smtClean="0"/>
              <a:t>Não repetir o sujeito</a:t>
            </a:r>
          </a:p>
          <a:p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oil</a:t>
            </a:r>
            <a:r>
              <a:rPr lang="pt-PT" sz="2400" dirty="0" smtClean="0"/>
              <a:t> </a:t>
            </a:r>
            <a:r>
              <a:rPr lang="pt-PT" sz="2400" dirty="0" err="1" smtClean="0"/>
              <a:t>company</a:t>
            </a:r>
            <a:r>
              <a:rPr lang="pt-PT" sz="2400" dirty="0" smtClean="0"/>
              <a:t> </a:t>
            </a:r>
            <a:r>
              <a:rPr lang="pt-PT" sz="2400" dirty="0" err="1" smtClean="0"/>
              <a:t>that</a:t>
            </a:r>
            <a:r>
              <a:rPr lang="pt-PT" sz="2400" dirty="0" smtClean="0"/>
              <a:t> </a:t>
            </a:r>
            <a:r>
              <a:rPr lang="pt-PT" sz="2400" dirty="0" err="1" smtClean="0"/>
              <a:t>our</a:t>
            </a:r>
            <a:r>
              <a:rPr lang="pt-PT" sz="2400" dirty="0" smtClean="0"/>
              <a:t> </a:t>
            </a:r>
            <a:r>
              <a:rPr lang="pt-PT" sz="2400" dirty="0" err="1" smtClean="0"/>
              <a:t>group</a:t>
            </a:r>
            <a:r>
              <a:rPr lang="pt-PT" sz="2400" dirty="0" smtClean="0"/>
              <a:t> </a:t>
            </a:r>
            <a:r>
              <a:rPr lang="pt-PT" sz="2400" dirty="0" err="1" smtClean="0"/>
              <a:t>analysed</a:t>
            </a:r>
            <a:r>
              <a:rPr lang="pt-PT" sz="2400" dirty="0" smtClean="0"/>
              <a:t>, </a:t>
            </a:r>
            <a:r>
              <a:rPr lang="pt-PT" sz="2400" dirty="0" err="1" smtClean="0"/>
              <a:t>it</a:t>
            </a:r>
            <a:r>
              <a:rPr lang="pt-PT" sz="2400" dirty="0" smtClean="0"/>
              <a:t> </a:t>
            </a:r>
            <a:r>
              <a:rPr lang="pt-PT" sz="2400" dirty="0" err="1" smtClean="0"/>
              <a:t>was</a:t>
            </a:r>
            <a:r>
              <a:rPr lang="pt-PT" sz="2400" dirty="0" smtClean="0"/>
              <a:t> Shell.</a:t>
            </a:r>
          </a:p>
          <a:p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oil</a:t>
            </a:r>
            <a:r>
              <a:rPr lang="pt-PT" sz="2400" dirty="0" smtClean="0"/>
              <a:t> </a:t>
            </a:r>
            <a:r>
              <a:rPr lang="pt-PT" sz="2400" dirty="0" err="1" smtClean="0"/>
              <a:t>company</a:t>
            </a:r>
            <a:r>
              <a:rPr lang="pt-PT" sz="2400" dirty="0" smtClean="0"/>
              <a:t> </a:t>
            </a:r>
            <a:r>
              <a:rPr lang="pt-PT" sz="2400" dirty="0" err="1" smtClean="0"/>
              <a:t>that</a:t>
            </a:r>
            <a:r>
              <a:rPr lang="pt-PT" sz="2400" dirty="0" smtClean="0"/>
              <a:t> </a:t>
            </a:r>
            <a:r>
              <a:rPr lang="pt-PT" sz="2400" dirty="0" err="1" smtClean="0"/>
              <a:t>our</a:t>
            </a:r>
            <a:r>
              <a:rPr lang="pt-PT" sz="2400" dirty="0" smtClean="0"/>
              <a:t> </a:t>
            </a:r>
            <a:r>
              <a:rPr lang="pt-PT" sz="2400" dirty="0" err="1" smtClean="0"/>
              <a:t>group</a:t>
            </a:r>
            <a:r>
              <a:rPr lang="pt-PT" sz="2400" dirty="0" smtClean="0"/>
              <a:t> </a:t>
            </a:r>
            <a:r>
              <a:rPr lang="pt-PT" sz="2400" dirty="0" err="1" smtClean="0"/>
              <a:t>analysed</a:t>
            </a:r>
            <a:r>
              <a:rPr lang="pt-PT" sz="2400" dirty="0" smtClean="0"/>
              <a:t> </a:t>
            </a:r>
            <a:r>
              <a:rPr lang="pt-PT" sz="2400" dirty="0" err="1" smtClean="0"/>
              <a:t>was</a:t>
            </a:r>
            <a:r>
              <a:rPr lang="pt-PT" sz="2400" dirty="0" smtClean="0"/>
              <a:t> Shell.</a:t>
            </a:r>
          </a:p>
          <a:p>
            <a:endParaRPr lang="pt-PT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26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699792" y="1340768"/>
            <a:ext cx="187220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83568" y="2132856"/>
            <a:ext cx="1872208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555776" y="1700808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rot="5400000">
            <a:off x="7380312" y="3212976"/>
            <a:ext cx="432048" cy="144016"/>
          </a:xfrm>
          <a:prstGeom prst="curvedConnector3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719073" y="5805264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15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PT" sz="3200" b="1" dirty="0" smtClean="0">
                <a:solidFill>
                  <a:srgbClr val="C00000"/>
                </a:solidFill>
              </a:rPr>
              <a:t>Ordem dos elementos na construção da frase</a:t>
            </a:r>
            <a:endParaRPr lang="pt-PT" sz="3200" b="1" dirty="0">
              <a:solidFill>
                <a:srgbClr val="C0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1196752"/>
            <a:ext cx="8219256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sz="2400" b="1" dirty="0" smtClean="0"/>
              <a:t>Não separar o complemento </a:t>
            </a:r>
            <a:r>
              <a:rPr lang="pt-PT" sz="2400" b="1" dirty="0" err="1" smtClean="0"/>
              <a:t>direto</a:t>
            </a:r>
            <a:r>
              <a:rPr lang="pt-PT" sz="2400" b="1" dirty="0" smtClean="0"/>
              <a:t> do verbo</a:t>
            </a:r>
          </a:p>
          <a:p>
            <a:pPr marL="0" indent="0">
              <a:buNone/>
            </a:pPr>
            <a:endParaRPr lang="pt-PT" sz="2400" b="1" dirty="0" smtClean="0"/>
          </a:p>
          <a:p>
            <a:r>
              <a:rPr lang="pt-PT" sz="2400" dirty="0" err="1" smtClean="0"/>
              <a:t>We</a:t>
            </a:r>
            <a:r>
              <a:rPr lang="pt-PT" sz="2400" dirty="0" smtClean="0"/>
              <a:t> </a:t>
            </a:r>
            <a:r>
              <a:rPr lang="pt-PT" sz="2400" b="1" dirty="0" smtClean="0"/>
              <a:t>face</a:t>
            </a:r>
            <a:r>
              <a:rPr lang="pt-PT" sz="2400" dirty="0" smtClean="0"/>
              <a:t> in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following</a:t>
            </a:r>
            <a:r>
              <a:rPr lang="pt-PT" sz="2400" dirty="0" smtClean="0"/>
              <a:t> </a:t>
            </a:r>
            <a:r>
              <a:rPr lang="pt-PT" sz="2400" dirty="0" err="1" smtClean="0"/>
              <a:t>images</a:t>
            </a:r>
            <a:r>
              <a:rPr lang="pt-PT" sz="2400" dirty="0" smtClean="0"/>
              <a:t> </a:t>
            </a:r>
            <a:r>
              <a:rPr lang="pt-PT" sz="2400" b="1" dirty="0" smtClean="0"/>
              <a:t>a </a:t>
            </a:r>
            <a:r>
              <a:rPr lang="pt-PT" sz="2400" b="1" dirty="0" err="1" smtClean="0"/>
              <a:t>new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reality</a:t>
            </a:r>
            <a:r>
              <a:rPr lang="pt-PT" sz="2400" dirty="0" smtClean="0"/>
              <a:t>.</a:t>
            </a:r>
          </a:p>
          <a:p>
            <a:r>
              <a:rPr lang="pt-PT" sz="2400" dirty="0" err="1" smtClean="0"/>
              <a:t>We</a:t>
            </a:r>
            <a:r>
              <a:rPr lang="pt-PT" sz="2400" dirty="0" smtClean="0"/>
              <a:t> </a:t>
            </a:r>
            <a:r>
              <a:rPr lang="pt-PT" sz="2400" b="1" dirty="0" smtClean="0"/>
              <a:t>face a </a:t>
            </a:r>
            <a:r>
              <a:rPr lang="pt-PT" sz="2400" b="1" dirty="0" err="1" smtClean="0"/>
              <a:t>new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reality</a:t>
            </a:r>
            <a:r>
              <a:rPr lang="pt-PT" sz="2400" b="1" dirty="0" smtClean="0"/>
              <a:t> </a:t>
            </a:r>
            <a:r>
              <a:rPr lang="pt-PT" sz="2400" dirty="0" smtClean="0"/>
              <a:t>in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following</a:t>
            </a:r>
            <a:r>
              <a:rPr lang="pt-PT" sz="2400" dirty="0" smtClean="0"/>
              <a:t> </a:t>
            </a:r>
            <a:r>
              <a:rPr lang="pt-PT" sz="2400" dirty="0" err="1" smtClean="0"/>
              <a:t>images</a:t>
            </a:r>
            <a:r>
              <a:rPr lang="pt-PT" sz="2400" dirty="0" smtClean="0"/>
              <a:t>.</a:t>
            </a:r>
          </a:p>
          <a:p>
            <a:endParaRPr lang="pt-PT" sz="2400" dirty="0" smtClean="0"/>
          </a:p>
          <a:p>
            <a:pPr marL="0" indent="0">
              <a:buNone/>
            </a:pPr>
            <a:r>
              <a:rPr lang="pt-PT" sz="2400" b="1" dirty="0"/>
              <a:t>E</a:t>
            </a:r>
            <a:r>
              <a:rPr lang="pt-PT" sz="2400" b="1" dirty="0" smtClean="0"/>
              <a:t>vitar frases longas e </a:t>
            </a:r>
            <a:r>
              <a:rPr lang="pt-PT" sz="2400" b="1" dirty="0" smtClean="0"/>
              <a:t>utilizar </a:t>
            </a:r>
            <a:r>
              <a:rPr lang="pt-PT" sz="2400" b="1" dirty="0" smtClean="0"/>
              <a:t>pouco ‘</a:t>
            </a:r>
            <a:r>
              <a:rPr lang="pt-PT" sz="2400" b="1" i="1" dirty="0" smtClean="0"/>
              <a:t>non-</a:t>
            </a:r>
            <a:r>
              <a:rPr lang="pt-PT" sz="2400" b="1" i="1" dirty="0" err="1" smtClean="0"/>
              <a:t>finite</a:t>
            </a:r>
            <a:r>
              <a:rPr lang="pt-PT" sz="2400" b="1" i="1" dirty="0" smtClean="0"/>
              <a:t> </a:t>
            </a:r>
            <a:r>
              <a:rPr lang="pt-PT" sz="2400" b="1" i="1" dirty="0" err="1" smtClean="0"/>
              <a:t>clauses</a:t>
            </a:r>
            <a:r>
              <a:rPr lang="pt-PT" sz="2400" b="1" dirty="0" smtClean="0"/>
              <a:t>’ </a:t>
            </a:r>
          </a:p>
          <a:p>
            <a:pPr marL="0" indent="0">
              <a:buNone/>
            </a:pPr>
            <a:endParaRPr lang="pt-PT" sz="2400" b="1" dirty="0" smtClean="0"/>
          </a:p>
          <a:p>
            <a:pPr marL="0" indent="0">
              <a:buNone/>
            </a:pPr>
            <a:r>
              <a:rPr lang="pt-PT" sz="2400" dirty="0" err="1" smtClean="0"/>
              <a:t>Following</a:t>
            </a:r>
            <a:r>
              <a:rPr lang="pt-PT" sz="2400" dirty="0" smtClean="0"/>
              <a:t> </a:t>
            </a:r>
            <a:r>
              <a:rPr lang="pt-PT" sz="2400" dirty="0" err="1" smtClean="0"/>
              <a:t>with</a:t>
            </a:r>
            <a:r>
              <a:rPr lang="pt-PT" sz="2400" dirty="0" smtClean="0"/>
              <a:t> </a:t>
            </a:r>
            <a:r>
              <a:rPr lang="pt-PT" sz="2400" dirty="0" err="1" smtClean="0"/>
              <a:t>advertisements</a:t>
            </a:r>
            <a:r>
              <a:rPr lang="pt-PT" sz="2400" dirty="0" smtClean="0"/>
              <a:t> </a:t>
            </a:r>
            <a:r>
              <a:rPr lang="pt-PT" sz="2400" dirty="0" err="1" smtClean="0"/>
              <a:t>that</a:t>
            </a:r>
            <a:r>
              <a:rPr lang="pt-PT" sz="2400" dirty="0" smtClean="0"/>
              <a:t> </a:t>
            </a:r>
            <a:r>
              <a:rPr lang="pt-PT" sz="2400" dirty="0" err="1" smtClean="0"/>
              <a:t>have</a:t>
            </a:r>
            <a:r>
              <a:rPr lang="pt-PT" sz="2400" dirty="0" smtClean="0"/>
              <a:t> </a:t>
            </a:r>
            <a:r>
              <a:rPr lang="pt-PT" sz="2400" dirty="0" err="1" smtClean="0"/>
              <a:t>images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common</a:t>
            </a:r>
            <a:r>
              <a:rPr lang="pt-PT" sz="2400" dirty="0" smtClean="0"/>
              <a:t> </a:t>
            </a:r>
            <a:r>
              <a:rPr lang="pt-PT" sz="2400" dirty="0" err="1" smtClean="0"/>
              <a:t>situations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people’s</a:t>
            </a:r>
            <a:r>
              <a:rPr lang="pt-PT" sz="2400" dirty="0" smtClean="0"/>
              <a:t> </a:t>
            </a:r>
            <a:r>
              <a:rPr lang="pt-PT" sz="2400" dirty="0" err="1" smtClean="0"/>
              <a:t>life</a:t>
            </a:r>
            <a:r>
              <a:rPr lang="pt-PT" sz="2400" dirty="0" smtClean="0"/>
              <a:t> (</a:t>
            </a:r>
            <a:r>
              <a:rPr lang="pt-PT" sz="2400" dirty="0" err="1" smtClean="0"/>
              <a:t>like</a:t>
            </a:r>
            <a:r>
              <a:rPr lang="pt-PT" sz="2400" dirty="0" smtClean="0"/>
              <a:t> </a:t>
            </a:r>
            <a:r>
              <a:rPr lang="pt-PT" sz="2400" dirty="0" err="1" smtClean="0"/>
              <a:t>driving</a:t>
            </a:r>
            <a:r>
              <a:rPr lang="pt-PT" sz="2400" dirty="0" smtClean="0"/>
              <a:t> </a:t>
            </a:r>
            <a:r>
              <a:rPr lang="pt-PT" sz="2400" dirty="0" err="1" smtClean="0"/>
              <a:t>through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country </a:t>
            </a:r>
            <a:r>
              <a:rPr lang="pt-PT" sz="2400" dirty="0" err="1" smtClean="0"/>
              <a:t>or</a:t>
            </a:r>
            <a:r>
              <a:rPr lang="pt-PT" sz="2400" dirty="0" smtClean="0"/>
              <a:t> </a:t>
            </a:r>
            <a:r>
              <a:rPr lang="pt-PT" sz="2400" dirty="0" err="1" smtClean="0"/>
              <a:t>through</a:t>
            </a:r>
            <a:r>
              <a:rPr lang="pt-PT" sz="2400" dirty="0" smtClean="0"/>
              <a:t>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city</a:t>
            </a:r>
            <a:r>
              <a:rPr lang="pt-PT" sz="2400" dirty="0" smtClean="0"/>
              <a:t>) </a:t>
            </a:r>
            <a:r>
              <a:rPr lang="pt-PT" sz="2400" dirty="0" err="1" smtClean="0"/>
              <a:t>involved</a:t>
            </a:r>
            <a:r>
              <a:rPr lang="pt-PT" sz="2400" dirty="0" smtClean="0"/>
              <a:t> in </a:t>
            </a:r>
            <a:r>
              <a:rPr lang="pt-PT" sz="2400" dirty="0" err="1" smtClean="0"/>
              <a:t>pictures</a:t>
            </a:r>
            <a:r>
              <a:rPr lang="pt-PT" sz="2400" dirty="0" smtClean="0"/>
              <a:t> </a:t>
            </a:r>
            <a:r>
              <a:rPr lang="pt-PT" sz="2400" dirty="0" err="1" smtClean="0"/>
              <a:t>that</a:t>
            </a:r>
            <a:r>
              <a:rPr lang="pt-PT" sz="2400" dirty="0" smtClean="0"/>
              <a:t> </a:t>
            </a:r>
            <a:r>
              <a:rPr lang="pt-PT" sz="2400" dirty="0" err="1" smtClean="0"/>
              <a:t>remind</a:t>
            </a:r>
            <a:r>
              <a:rPr lang="pt-PT" sz="2400" dirty="0" smtClean="0"/>
              <a:t> </a:t>
            </a:r>
            <a:r>
              <a:rPr lang="pt-PT" sz="2400" dirty="0" err="1" smtClean="0"/>
              <a:t>us</a:t>
            </a:r>
            <a:r>
              <a:rPr lang="pt-PT" sz="2400" dirty="0" smtClean="0"/>
              <a:t> </a:t>
            </a:r>
            <a:r>
              <a:rPr lang="pt-PT" sz="2400" dirty="0" err="1" smtClean="0"/>
              <a:t>of</a:t>
            </a:r>
            <a:r>
              <a:rPr lang="pt-PT" sz="2400" dirty="0" smtClean="0"/>
              <a:t> </a:t>
            </a:r>
            <a:r>
              <a:rPr lang="pt-PT" sz="2400" dirty="0" err="1" smtClean="0"/>
              <a:t>molecules</a:t>
            </a:r>
            <a:r>
              <a:rPr lang="pt-PT" sz="2400" dirty="0" smtClean="0"/>
              <a:t>, </a:t>
            </a:r>
            <a:r>
              <a:rPr lang="pt-PT" sz="2400" b="1" dirty="0" err="1" smtClean="0"/>
              <a:t>showing</a:t>
            </a:r>
            <a:r>
              <a:rPr lang="pt-PT" sz="2400" dirty="0" smtClean="0"/>
              <a:t> to </a:t>
            </a:r>
            <a:r>
              <a:rPr lang="pt-PT" sz="2400" dirty="0" err="1" smtClean="0"/>
              <a:t>the</a:t>
            </a:r>
            <a:r>
              <a:rPr lang="pt-PT" sz="2400" dirty="0" smtClean="0"/>
              <a:t> </a:t>
            </a:r>
            <a:r>
              <a:rPr lang="pt-PT" sz="2400" dirty="0" err="1" smtClean="0"/>
              <a:t>public</a:t>
            </a:r>
            <a:r>
              <a:rPr lang="pt-PT" sz="2400" dirty="0" smtClean="0"/>
              <a:t> </a:t>
            </a:r>
            <a:r>
              <a:rPr lang="pt-PT" sz="2400" dirty="0" err="1" smtClean="0"/>
              <a:t>that</a:t>
            </a:r>
            <a:r>
              <a:rPr lang="pt-PT" sz="2400" dirty="0" smtClean="0"/>
              <a:t> </a:t>
            </a:r>
            <a:r>
              <a:rPr lang="pt-PT" sz="2400" dirty="0" err="1" smtClean="0"/>
              <a:t>company</a:t>
            </a:r>
            <a:r>
              <a:rPr lang="pt-PT" sz="2400" dirty="0" smtClean="0"/>
              <a:t> </a:t>
            </a:r>
            <a:r>
              <a:rPr lang="pt-PT" sz="2400" dirty="0" err="1" smtClean="0"/>
              <a:t>is</a:t>
            </a:r>
            <a:r>
              <a:rPr lang="pt-PT" sz="2400" dirty="0" smtClean="0"/>
              <a:t> </a:t>
            </a:r>
            <a:r>
              <a:rPr lang="pt-PT" sz="2400" dirty="0" err="1" smtClean="0"/>
              <a:t>community-oriented</a:t>
            </a:r>
            <a:r>
              <a:rPr lang="pt-PT" sz="240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27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979712" y="2132856"/>
            <a:ext cx="2952328" cy="4229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707904" y="2571633"/>
            <a:ext cx="2952328" cy="393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81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>
                <a:solidFill>
                  <a:srgbClr val="C00000"/>
                </a:solidFill>
              </a:rPr>
              <a:t>Ser sintético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/>
          </a:p>
          <a:p>
            <a:pPr marL="0" indent="0" algn="ctr">
              <a:buNone/>
            </a:pPr>
            <a:r>
              <a:rPr lang="pt-PT" sz="3600" dirty="0" smtClean="0"/>
              <a:t>“O difícil é escrever pouco, ser sintético.”</a:t>
            </a:r>
          </a:p>
          <a:p>
            <a:endParaRPr lang="pt-PT" dirty="0"/>
          </a:p>
          <a:p>
            <a:pPr marL="0" indent="0" algn="r">
              <a:buNone/>
            </a:pPr>
            <a:r>
              <a:rPr lang="pt-PT" dirty="0" smtClean="0"/>
              <a:t>					</a:t>
            </a:r>
            <a:r>
              <a:rPr lang="pt-PT" sz="2400" dirty="0" smtClean="0"/>
              <a:t>Daniel Perdigão</a:t>
            </a:r>
          </a:p>
          <a:p>
            <a:pPr marL="0" indent="0" algn="r">
              <a:buNone/>
            </a:pPr>
            <a:r>
              <a:rPr lang="pt-PT" sz="2400" dirty="0" smtClean="0"/>
              <a:t>		no </a:t>
            </a:r>
            <a:r>
              <a:rPr lang="pt-PT" sz="2400" dirty="0" err="1" smtClean="0"/>
              <a:t>Boost</a:t>
            </a:r>
            <a:r>
              <a:rPr lang="pt-PT" sz="2400" dirty="0" smtClean="0"/>
              <a:t> </a:t>
            </a:r>
            <a:r>
              <a:rPr lang="pt-PT" sz="2400" dirty="0" err="1" smtClean="0"/>
              <a:t>your</a:t>
            </a:r>
            <a:r>
              <a:rPr lang="pt-PT" sz="2400" dirty="0" smtClean="0"/>
              <a:t> </a:t>
            </a:r>
            <a:r>
              <a:rPr lang="pt-PT" sz="2400" dirty="0" err="1" smtClean="0"/>
              <a:t>talent</a:t>
            </a:r>
            <a:r>
              <a:rPr lang="pt-PT" sz="2400" dirty="0" smtClean="0"/>
              <a:t>, ISEG, 5 de </a:t>
            </a:r>
            <a:r>
              <a:rPr lang="pt-PT" sz="2400" dirty="0" err="1" smtClean="0"/>
              <a:t>novembro</a:t>
            </a:r>
            <a:r>
              <a:rPr lang="pt-PT" sz="2400" dirty="0" smtClean="0"/>
              <a:t> de 2012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84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b="1" dirty="0" err="1" smtClean="0">
                <a:solidFill>
                  <a:srgbClr val="C00000"/>
                </a:solidFill>
              </a:rPr>
              <a:t>Ser</a:t>
            </a:r>
            <a:r>
              <a:rPr lang="fr-FR" sz="3600" b="1" dirty="0" smtClean="0">
                <a:solidFill>
                  <a:srgbClr val="C00000"/>
                </a:solidFill>
              </a:rPr>
              <a:t> </a:t>
            </a:r>
            <a:r>
              <a:rPr lang="fr-FR" sz="3600" b="1" dirty="0" err="1" smtClean="0">
                <a:solidFill>
                  <a:srgbClr val="C00000"/>
                </a:solidFill>
              </a:rPr>
              <a:t>sintético</a:t>
            </a:r>
            <a:endParaRPr lang="fr-FR" sz="3600" b="1" dirty="0">
              <a:solidFill>
                <a:srgbClr val="C0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In 1973 </a:t>
            </a:r>
            <a:r>
              <a:rPr lang="fr-FR" dirty="0" err="1" smtClean="0"/>
              <a:t>we</a:t>
            </a:r>
            <a:r>
              <a:rPr lang="fr-FR" dirty="0" smtClean="0"/>
              <a:t> have a </a:t>
            </a:r>
            <a:r>
              <a:rPr lang="fr-FR" dirty="0" err="1" smtClean="0"/>
              <a:t>significant</a:t>
            </a:r>
            <a:r>
              <a:rPr lang="fr-FR" dirty="0" smtClean="0"/>
              <a:t> change in the </a:t>
            </a:r>
            <a:r>
              <a:rPr lang="fr-FR" dirty="0" err="1" smtClean="0"/>
              <a:t>price</a:t>
            </a:r>
            <a:r>
              <a:rPr lang="fr-FR" dirty="0" smtClean="0"/>
              <a:t> </a:t>
            </a:r>
            <a:r>
              <a:rPr lang="fr-FR" dirty="0" err="1" smtClean="0"/>
              <a:t>equal</a:t>
            </a:r>
            <a:r>
              <a:rPr lang="fr-FR" dirty="0" smtClean="0"/>
              <a:t> to $8 </a:t>
            </a:r>
            <a:r>
              <a:rPr lang="fr-FR" dirty="0" err="1" smtClean="0"/>
              <a:t>that</a:t>
            </a:r>
            <a:r>
              <a:rPr lang="fr-FR" dirty="0" smtClean="0"/>
              <a:t> made the </a:t>
            </a:r>
            <a:r>
              <a:rPr lang="fr-FR" dirty="0" err="1" smtClean="0"/>
              <a:t>price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$28 per barrel.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(21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palavras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fr-FR" dirty="0" smtClean="0"/>
              <a:t>In 1973 the </a:t>
            </a:r>
            <a:r>
              <a:rPr lang="fr-FR" dirty="0" err="1" smtClean="0"/>
              <a:t>price</a:t>
            </a:r>
            <a:r>
              <a:rPr lang="fr-FR" dirty="0" smtClean="0"/>
              <a:t> per barrel rose </a:t>
            </a:r>
            <a:r>
              <a:rPr lang="fr-FR" dirty="0" err="1" smtClean="0"/>
              <a:t>significantly</a:t>
            </a:r>
            <a:r>
              <a:rPr lang="fr-FR" dirty="0" smtClean="0"/>
              <a:t> by $8 to </a:t>
            </a:r>
            <a:r>
              <a:rPr lang="fr-FR" dirty="0" err="1" smtClean="0"/>
              <a:t>reach</a:t>
            </a:r>
            <a:r>
              <a:rPr lang="fr-FR" dirty="0" smtClean="0"/>
              <a:t> $28.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(13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palavras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look </a:t>
            </a:r>
            <a:r>
              <a:rPr lang="fr-FR" dirty="0" err="1" smtClean="0"/>
              <a:t>at</a:t>
            </a:r>
            <a:r>
              <a:rPr lang="fr-FR" dirty="0" smtClean="0"/>
              <a:t> the data in the </a:t>
            </a:r>
            <a:r>
              <a:rPr lang="fr-FR" dirty="0" err="1" smtClean="0"/>
              <a:t>chart</a:t>
            </a:r>
            <a:r>
              <a:rPr lang="fr-FR" dirty="0" smtClean="0"/>
              <a:t> and the </a:t>
            </a:r>
            <a:r>
              <a:rPr lang="fr-FR" dirty="0" err="1" smtClean="0"/>
              <a:t>chronological</a:t>
            </a:r>
            <a:r>
              <a:rPr lang="fr-FR" dirty="0" smtClean="0"/>
              <a:t> </a:t>
            </a:r>
            <a:r>
              <a:rPr lang="fr-FR" dirty="0" err="1" smtClean="0"/>
              <a:t>order</a:t>
            </a:r>
            <a:r>
              <a:rPr lang="fr-FR" dirty="0" smtClean="0"/>
              <a:t> of </a:t>
            </a:r>
            <a:r>
              <a:rPr lang="fr-FR" dirty="0" err="1" smtClean="0"/>
              <a:t>events</a:t>
            </a:r>
            <a:r>
              <a:rPr lang="fr-FR" dirty="0" smtClean="0"/>
              <a:t>,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clearly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constant </a:t>
            </a:r>
            <a:r>
              <a:rPr lang="fr-FR" dirty="0" err="1" smtClean="0"/>
              <a:t>conflicts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countries for </a:t>
            </a:r>
            <a:r>
              <a:rPr lang="fr-FR" dirty="0" err="1" smtClean="0"/>
              <a:t>whatever</a:t>
            </a:r>
            <a:r>
              <a:rPr lang="fr-FR" dirty="0" smtClean="0"/>
              <a:t> </a:t>
            </a:r>
            <a:r>
              <a:rPr lang="fr-FR" dirty="0" err="1" smtClean="0"/>
              <a:t>reason</a:t>
            </a:r>
            <a:r>
              <a:rPr lang="fr-FR" dirty="0" smtClean="0"/>
              <a:t> affect </a:t>
            </a:r>
            <a:r>
              <a:rPr lang="fr-FR" dirty="0" err="1" smtClean="0"/>
              <a:t>everyone</a:t>
            </a:r>
            <a:r>
              <a:rPr lang="fr-FR" dirty="0" smtClean="0"/>
              <a:t>.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(29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palavras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fr-FR" dirty="0" err="1" smtClean="0"/>
              <a:t>Correlating</a:t>
            </a:r>
            <a:r>
              <a:rPr lang="fr-FR" dirty="0" smtClean="0"/>
              <a:t> the </a:t>
            </a:r>
            <a:r>
              <a:rPr lang="fr-FR" dirty="0" err="1" smtClean="0"/>
              <a:t>events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data in the </a:t>
            </a:r>
            <a:r>
              <a:rPr lang="fr-FR" dirty="0" err="1" smtClean="0"/>
              <a:t>chart</a:t>
            </a:r>
            <a:r>
              <a:rPr lang="fr-FR" dirty="0" smtClean="0"/>
              <a:t> </a:t>
            </a:r>
            <a:r>
              <a:rPr lang="fr-FR" dirty="0" err="1" smtClean="0"/>
              <a:t>demonstrates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constant </a:t>
            </a:r>
            <a:r>
              <a:rPr lang="fr-FR" dirty="0" err="1" smtClean="0"/>
              <a:t>conflicts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countries for </a:t>
            </a:r>
            <a:r>
              <a:rPr lang="fr-FR" dirty="0" err="1" smtClean="0"/>
              <a:t>whatever</a:t>
            </a:r>
            <a:r>
              <a:rPr lang="fr-FR" dirty="0" smtClean="0"/>
              <a:t> </a:t>
            </a:r>
            <a:r>
              <a:rPr lang="fr-FR" dirty="0" err="1" smtClean="0"/>
              <a:t>reason</a:t>
            </a:r>
            <a:r>
              <a:rPr lang="fr-FR" dirty="0" smtClean="0"/>
              <a:t> affect </a:t>
            </a:r>
            <a:r>
              <a:rPr lang="fr-FR" dirty="0" err="1" smtClean="0"/>
              <a:t>everyone</a:t>
            </a:r>
            <a:r>
              <a:rPr lang="fr-FR" dirty="0" smtClean="0"/>
              <a:t>.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(20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palavras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565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>
                <a:solidFill>
                  <a:srgbClr val="C00000"/>
                </a:solidFill>
              </a:rPr>
              <a:t>O processo da escrita</a:t>
            </a:r>
            <a:endParaRPr lang="en-GB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5146775"/>
              </p:ext>
            </p:extLst>
          </p:nvPr>
        </p:nvGraphicFramePr>
        <p:xfrm>
          <a:off x="179512" y="1196752"/>
          <a:ext cx="885698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31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err="1" smtClean="0">
                <a:solidFill>
                  <a:srgbClr val="C00000"/>
                </a:solidFill>
              </a:rPr>
              <a:t>Ser</a:t>
            </a:r>
            <a:r>
              <a:rPr lang="fr-FR" sz="3600" b="1" dirty="0" smtClean="0">
                <a:solidFill>
                  <a:srgbClr val="C00000"/>
                </a:solidFill>
              </a:rPr>
              <a:t> </a:t>
            </a:r>
            <a:r>
              <a:rPr lang="fr-FR" sz="3600" b="1" dirty="0" err="1" smtClean="0">
                <a:solidFill>
                  <a:srgbClr val="C00000"/>
                </a:solidFill>
              </a:rPr>
              <a:t>sintético</a:t>
            </a:r>
            <a:endParaRPr lang="fr-FR" sz="3600" b="1" dirty="0">
              <a:solidFill>
                <a:srgbClr val="C00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As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see</a:t>
            </a:r>
            <a:r>
              <a:rPr lang="fr-FR" dirty="0" smtClean="0"/>
              <a:t> in figure 1 …</a:t>
            </a:r>
          </a:p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conclude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</a:t>
            </a:r>
            <a:r>
              <a:rPr lang="fr-FR" dirty="0" err="1" smtClean="0"/>
              <a:t>results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…</a:t>
            </a:r>
          </a:p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understand</a:t>
            </a:r>
            <a:r>
              <a:rPr lang="fr-FR" dirty="0" smtClean="0"/>
              <a:t> by the background full of </a:t>
            </a:r>
            <a:r>
              <a:rPr lang="fr-FR" dirty="0" err="1" smtClean="0"/>
              <a:t>equations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are </a:t>
            </a:r>
            <a:r>
              <a:rPr lang="fr-FR" dirty="0" err="1" smtClean="0"/>
              <a:t>trying</a:t>
            </a:r>
            <a:r>
              <a:rPr lang="fr-FR" dirty="0" smtClean="0"/>
              <a:t> to </a:t>
            </a:r>
            <a:r>
              <a:rPr lang="fr-FR" dirty="0" err="1" smtClean="0"/>
              <a:t>find</a:t>
            </a:r>
            <a:r>
              <a:rPr lang="fr-FR" dirty="0" smtClean="0"/>
              <a:t> new solutions.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 smtClean="0"/>
              <a:t>Figure 1 shows  </a:t>
            </a:r>
            <a:r>
              <a:rPr lang="pt-PT" dirty="0" err="1" smtClean="0"/>
              <a:t>that</a:t>
            </a:r>
            <a:r>
              <a:rPr lang="pt-PT" dirty="0" smtClean="0"/>
              <a:t>…</a:t>
            </a:r>
          </a:p>
          <a:p>
            <a:endParaRPr lang="pt-PT" dirty="0" smtClean="0"/>
          </a:p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results</a:t>
            </a:r>
            <a:r>
              <a:rPr lang="pt-PT" dirty="0" smtClean="0"/>
              <a:t> show </a:t>
            </a:r>
            <a:r>
              <a:rPr lang="pt-PT" dirty="0" err="1" smtClean="0"/>
              <a:t>that</a:t>
            </a:r>
            <a:r>
              <a:rPr lang="pt-PT" dirty="0" smtClean="0"/>
              <a:t> …</a:t>
            </a:r>
          </a:p>
          <a:p>
            <a:endParaRPr lang="pt-PT" dirty="0"/>
          </a:p>
          <a:p>
            <a:r>
              <a:rPr lang="pt-PT" dirty="0" err="1" smtClean="0"/>
              <a:t>The</a:t>
            </a:r>
            <a:r>
              <a:rPr lang="pt-PT" dirty="0" smtClean="0"/>
              <a:t> background </a:t>
            </a:r>
            <a:r>
              <a:rPr lang="pt-PT" dirty="0" err="1" smtClean="0"/>
              <a:t>full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equations</a:t>
            </a:r>
            <a:r>
              <a:rPr lang="pt-PT" dirty="0" smtClean="0"/>
              <a:t> </a:t>
            </a:r>
            <a:r>
              <a:rPr lang="pt-PT" dirty="0" err="1" smtClean="0"/>
              <a:t>suggests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we</a:t>
            </a:r>
            <a:r>
              <a:rPr lang="pt-PT" dirty="0" smtClean="0"/>
              <a:t> are </a:t>
            </a:r>
            <a:r>
              <a:rPr lang="pt-PT" dirty="0" err="1" smtClean="0"/>
              <a:t>trying</a:t>
            </a:r>
            <a:r>
              <a:rPr lang="pt-PT" dirty="0" smtClean="0"/>
              <a:t> to </a:t>
            </a:r>
            <a:r>
              <a:rPr lang="pt-PT" dirty="0" err="1" smtClean="0"/>
              <a:t>find</a:t>
            </a:r>
            <a:r>
              <a:rPr lang="pt-PT" dirty="0" smtClean="0"/>
              <a:t> </a:t>
            </a:r>
            <a:r>
              <a:rPr lang="pt-PT" dirty="0" err="1" smtClean="0"/>
              <a:t>new</a:t>
            </a:r>
            <a:r>
              <a:rPr lang="pt-PT" dirty="0" smtClean="0"/>
              <a:t> </a:t>
            </a:r>
            <a:r>
              <a:rPr lang="pt-PT" dirty="0" err="1" smtClean="0"/>
              <a:t>solutions</a:t>
            </a:r>
            <a:r>
              <a:rPr lang="pt-PT" dirty="0" smtClean="0"/>
              <a:t>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51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>
                <a:solidFill>
                  <a:srgbClr val="C00000"/>
                </a:solidFill>
              </a:rPr>
              <a:t>O processo da escrita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Generating </a:t>
            </a:r>
            <a:r>
              <a:rPr lang="en-GB" dirty="0"/>
              <a:t>ideas</a:t>
            </a:r>
          </a:p>
          <a:p>
            <a:pPr marL="0" indent="0">
              <a:buNone/>
            </a:pPr>
            <a:r>
              <a:rPr lang="en-GB" dirty="0"/>
              <a:t> 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Focussing		Reviewing		</a:t>
            </a:r>
            <a:r>
              <a:rPr lang="en-GB" b="1" dirty="0"/>
              <a:t>Evaluating</a:t>
            </a:r>
          </a:p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	Structuring	 </a:t>
            </a:r>
            <a:r>
              <a:rPr lang="en-GB" dirty="0" smtClean="0"/>
              <a:t>    Drafting</a:t>
            </a:r>
            <a:endParaRPr lang="en-GB" dirty="0"/>
          </a:p>
          <a:p>
            <a:pPr algn="r"/>
            <a:r>
              <a:rPr lang="pt-PT" sz="1600" dirty="0" err="1" smtClean="0"/>
              <a:t>White</a:t>
            </a:r>
            <a:r>
              <a:rPr lang="pt-PT" sz="1600" dirty="0" smtClean="0"/>
              <a:t> &amp; </a:t>
            </a:r>
            <a:r>
              <a:rPr lang="pt-PT" sz="1600" dirty="0" err="1" smtClean="0"/>
              <a:t>Arndt</a:t>
            </a:r>
            <a:r>
              <a:rPr lang="pt-PT" sz="1600" dirty="0" smtClean="0"/>
              <a:t> (1991)</a:t>
            </a:r>
            <a:endParaRPr lang="en-GB" sz="1600" dirty="0"/>
          </a:p>
        </p:txBody>
      </p:sp>
      <p:sp>
        <p:nvSpPr>
          <p:cNvPr id="6" name="Down Arrow 5"/>
          <p:cNvSpPr/>
          <p:nvPr/>
        </p:nvSpPr>
        <p:spPr>
          <a:xfrm rot="5400000">
            <a:off x="5609783" y="3243391"/>
            <a:ext cx="57606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 rot="-2700000">
            <a:off x="5307136" y="3756765"/>
            <a:ext cx="317262" cy="16355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 rot="2700000">
            <a:off x="3734240" y="3772584"/>
            <a:ext cx="271691" cy="16890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 rot="5400000">
            <a:off x="3025794" y="3214500"/>
            <a:ext cx="30213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 rot="10800000">
            <a:off x="4262109" y="2276870"/>
            <a:ext cx="288030" cy="11695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Down Arrow 10"/>
          <p:cNvSpPr/>
          <p:nvPr/>
        </p:nvSpPr>
        <p:spPr>
          <a:xfrm rot="16200000" flipH="1">
            <a:off x="5148233" y="4868884"/>
            <a:ext cx="288034" cy="10801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Up-Down Arrow 11"/>
          <p:cNvSpPr/>
          <p:nvPr/>
        </p:nvSpPr>
        <p:spPr>
          <a:xfrm rot="-2700000">
            <a:off x="6272722" y="2163205"/>
            <a:ext cx="257111" cy="139688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Up-Down Arrow 12"/>
          <p:cNvSpPr/>
          <p:nvPr/>
        </p:nvSpPr>
        <p:spPr>
          <a:xfrm rot="2700000">
            <a:off x="6682916" y="3777526"/>
            <a:ext cx="305102" cy="161622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Up-Down Arrow 15"/>
          <p:cNvSpPr/>
          <p:nvPr/>
        </p:nvSpPr>
        <p:spPr>
          <a:xfrm rot="2700000">
            <a:off x="2294058" y="1868157"/>
            <a:ext cx="323944" cy="171487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Up-Down Arrow 16"/>
          <p:cNvSpPr/>
          <p:nvPr/>
        </p:nvSpPr>
        <p:spPr>
          <a:xfrm rot="-2700000">
            <a:off x="1917641" y="3702352"/>
            <a:ext cx="222102" cy="1795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01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rgbClr val="C00000"/>
                </a:solidFill>
              </a:rPr>
              <a:t>A linguagem não existe num vácuo</a:t>
            </a:r>
            <a:r>
              <a:rPr lang="pt-PT" b="1" dirty="0">
                <a:solidFill>
                  <a:srgbClr val="C00000"/>
                </a:solidFill>
              </a:rPr>
              <a:t>.</a:t>
            </a:r>
            <a:r>
              <a:rPr lang="pt-PT" b="1" dirty="0" smtClean="0">
                <a:solidFill>
                  <a:srgbClr val="C00000"/>
                </a:solidFill>
              </a:rPr>
              <a:t> </a:t>
            </a:r>
            <a:br>
              <a:rPr lang="pt-PT" b="1" dirty="0" smtClean="0">
                <a:solidFill>
                  <a:srgbClr val="C00000"/>
                </a:solidFill>
              </a:rPr>
            </a:br>
            <a:r>
              <a:rPr lang="pt-PT" b="1" dirty="0" smtClean="0">
                <a:solidFill>
                  <a:srgbClr val="C00000"/>
                </a:solidFill>
              </a:rPr>
              <a:t>É social</a:t>
            </a:r>
            <a:endParaRPr lang="pt-PT" b="1" dirty="0">
              <a:solidFill>
                <a:srgbClr val="C00000"/>
              </a:solidFill>
            </a:endParaRPr>
          </a:p>
        </p:txBody>
      </p:sp>
      <p:pic>
        <p:nvPicPr>
          <p:cNvPr id="4" name="Marcador de Posição de Conteúdo 3" descr="President Traian Băsescu at the Romanian parliament July 5 2012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772816"/>
            <a:ext cx="7128792" cy="403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97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>
                <a:solidFill>
                  <a:srgbClr val="C00000"/>
                </a:solidFill>
              </a:rPr>
              <a:t>O que deve saber o escritor?</a:t>
            </a:r>
            <a:endParaRPr lang="pt-PT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b="1" i="1" dirty="0" smtClean="0"/>
              <a:t>Conhecimento do conteúdo</a:t>
            </a:r>
            <a:r>
              <a:rPr lang="pt-PT" dirty="0" smtClean="0"/>
              <a:t>: da área disciplinar e os seus conceitos</a:t>
            </a:r>
          </a:p>
          <a:p>
            <a:r>
              <a:rPr lang="pt-PT" b="1" i="1" dirty="0" smtClean="0"/>
              <a:t>Conhecimento do contexto</a:t>
            </a:r>
            <a:r>
              <a:rPr lang="pt-PT" dirty="0" smtClean="0"/>
              <a:t>: do contexto social donde vai ser lido o texto, incluindo as expectativas do leitor …</a:t>
            </a:r>
          </a:p>
          <a:p>
            <a:r>
              <a:rPr lang="pt-PT" altLang="pt-PT" b="1" i="1" dirty="0" smtClean="0"/>
              <a:t>Conhecimento do sistema linguística</a:t>
            </a:r>
          </a:p>
          <a:p>
            <a:r>
              <a:rPr lang="pt-PT" altLang="pt-PT" b="1" i="1" dirty="0" smtClean="0"/>
              <a:t>Conhecimento do processo da escrita</a:t>
            </a:r>
            <a:r>
              <a:rPr lang="en-GB" altLang="pt-PT" dirty="0"/>
              <a:t>	</a:t>
            </a:r>
            <a:r>
              <a:rPr lang="en-GB" altLang="pt-PT" sz="2000" dirty="0">
                <a:latin typeface="Arial" charset="0"/>
              </a:rPr>
              <a:t>			 			Tribble 1996</a:t>
            </a:r>
            <a:endParaRPr lang="en-US" altLang="pt-PT" sz="2000" dirty="0">
              <a:latin typeface="Arial" charset="0"/>
            </a:endParaRP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7BC0E-7789-452A-9A96-8259D8FAA914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597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>
                <a:solidFill>
                  <a:srgbClr val="C00000"/>
                </a:solidFill>
              </a:rPr>
              <a:t>O contexto sociocultural da escrita</a:t>
            </a:r>
            <a:endParaRPr lang="fr-FR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Marcador de Posição de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83299"/>
              </p:ext>
            </p:extLst>
          </p:nvPr>
        </p:nvGraphicFramePr>
        <p:xfrm>
          <a:off x="457200" y="1268760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5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671494"/>
              </p:ext>
            </p:extLst>
          </p:nvPr>
        </p:nvGraphicFramePr>
        <p:xfrm>
          <a:off x="323528" y="260648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70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446158"/>
              </p:ext>
            </p:extLst>
          </p:nvPr>
        </p:nvGraphicFramePr>
        <p:xfrm>
          <a:off x="323528" y="260648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1C50-0CFB-4F22-ABA8-9B52BAC4E14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88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1156</Words>
  <Application>Microsoft Office PowerPoint</Application>
  <PresentationFormat>On-screen Show (4:3)</PresentationFormat>
  <Paragraphs>333</Paragraphs>
  <Slides>30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Written Communication</vt:lpstr>
      <vt:lpstr>PowerPoint Presentation</vt:lpstr>
      <vt:lpstr>O processo da escrita</vt:lpstr>
      <vt:lpstr>O processo da escrita</vt:lpstr>
      <vt:lpstr>A linguagem não existe num vácuo.  É social</vt:lpstr>
      <vt:lpstr>O que deve saber o escritor?</vt:lpstr>
      <vt:lpstr>O contexto sociocultural da escrita</vt:lpstr>
      <vt:lpstr>PowerPoint Presentation</vt:lpstr>
      <vt:lpstr>PowerPoint Presentation</vt:lpstr>
      <vt:lpstr>PowerPoint Presentation</vt:lpstr>
      <vt:lpstr>Exemplo do contexto socio-cultural Registo e escolhas lexico-gramaticais:</vt:lpstr>
      <vt:lpstr>Registo e escolhas léxico-gramaticais: Texto 1</vt:lpstr>
      <vt:lpstr>Registo e escolhas lexico-gramaticais: Texto 1 (cont)</vt:lpstr>
      <vt:lpstr>Registo e escolhas léxico-gramaticais: Texto 2</vt:lpstr>
      <vt:lpstr>Registo e escolhas lexico-gramaticais: Texto 2</vt:lpstr>
      <vt:lpstr>Registo e escolhas léxico-gramaticais: Texto 3</vt:lpstr>
      <vt:lpstr>Registo e escolhas léxico-gramaticais</vt:lpstr>
      <vt:lpstr>Registo e escolhas léxico-gramaticais</vt:lpstr>
      <vt:lpstr>Registo e escolhas léxico-gramaticais</vt:lpstr>
      <vt:lpstr>Registo e escolhas léxico-gramaticais</vt:lpstr>
      <vt:lpstr>Como um falante da língua portuguesa</vt:lpstr>
      <vt:lpstr>Amigos falsos</vt:lpstr>
      <vt:lpstr>Amigos falsos</vt:lpstr>
      <vt:lpstr>Diferenças estruturais</vt:lpstr>
      <vt:lpstr>Diferenças estruturais</vt:lpstr>
      <vt:lpstr>Ordem dos elementos na construção da frase</vt:lpstr>
      <vt:lpstr>Ordem dos elementos na construção da frase</vt:lpstr>
      <vt:lpstr>Ser sintético</vt:lpstr>
      <vt:lpstr>Ser sintético</vt:lpstr>
      <vt:lpstr>Ser sintético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Written Communication</dc:title>
  <dc:creator>ANN HENSHALL</dc:creator>
  <cp:lastModifiedBy>ANN HENSHALL</cp:lastModifiedBy>
  <cp:revision>19</cp:revision>
  <dcterms:created xsi:type="dcterms:W3CDTF">2016-10-04T12:44:33Z</dcterms:created>
  <dcterms:modified xsi:type="dcterms:W3CDTF">2017-10-10T13:34:20Z</dcterms:modified>
</cp:coreProperties>
</file>